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58" r:id="rId5"/>
    <p:sldId id="263" r:id="rId6"/>
    <p:sldId id="260" r:id="rId7"/>
    <p:sldId id="265" r:id="rId8"/>
    <p:sldId id="267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FFDC47"/>
    <a:srgbClr val="FFABC9"/>
    <a:srgbClr val="FFFF21"/>
    <a:srgbClr val="9900CC"/>
    <a:srgbClr val="FF9900"/>
    <a:srgbClr val="D99B01"/>
    <a:srgbClr val="FF66CC"/>
    <a:srgbClr val="FF67AC"/>
    <a:srgbClr val="CC0099"/>
    <a:srgbClr val="5EEC3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757" autoAdjust="0"/>
  </p:normalViewPr>
  <p:slideViewPr>
    <p:cSldViewPr>
      <p:cViewPr varScale="1">
        <p:scale>
          <a:sx n="84" d="100"/>
          <a:sy n="84" d="100"/>
        </p:scale>
        <p:origin x="-714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748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68621D-F657-462E-840E-4290748F327A}" type="doc">
      <dgm:prSet loTypeId="urn:microsoft.com/office/officeart/2005/8/layout/cycle5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ro-RO"/>
        </a:p>
      </dgm:t>
    </dgm:pt>
    <dgm:pt modelId="{DDCD7F7A-1245-4155-BBE4-A4B997011C98}">
      <dgm:prSet phldrT="[Текст]"/>
      <dgm:spPr/>
      <dgm:t>
        <a:bodyPr/>
        <a:lstStyle/>
        <a:p>
          <a:r>
            <a:rPr lang="ro-MO" dirty="0" smtClean="0"/>
            <a:t>Monitorul</a:t>
          </a:r>
          <a:endParaRPr lang="ro-RO" dirty="0"/>
        </a:p>
      </dgm:t>
    </dgm:pt>
    <dgm:pt modelId="{2CBC900F-DEC5-462C-9821-E43680D26EDD}" type="parTrans" cxnId="{71630B35-865A-4776-90B2-057EECCFB1D1}">
      <dgm:prSet/>
      <dgm:spPr/>
      <dgm:t>
        <a:bodyPr/>
        <a:lstStyle/>
        <a:p>
          <a:endParaRPr lang="ro-RO"/>
        </a:p>
      </dgm:t>
    </dgm:pt>
    <dgm:pt modelId="{603E523E-2DB3-4019-AFC7-60447AD9CD04}" type="sibTrans" cxnId="{71630B35-865A-4776-90B2-057EECCFB1D1}">
      <dgm:prSet/>
      <dgm:spPr/>
      <dgm:t>
        <a:bodyPr/>
        <a:lstStyle/>
        <a:p>
          <a:endParaRPr lang="ro-RO"/>
        </a:p>
      </dgm:t>
    </dgm:pt>
    <dgm:pt modelId="{9216C9E4-7BEE-4418-A9A3-DFF309E36A0B}">
      <dgm:prSet phldrT="[Текст]"/>
      <dgm:spPr/>
      <dgm:t>
        <a:bodyPr/>
        <a:lstStyle/>
        <a:p>
          <a:r>
            <a:rPr lang="ro-MO" dirty="0" smtClean="0"/>
            <a:t>Imprimanta</a:t>
          </a:r>
          <a:endParaRPr lang="ro-RO" dirty="0"/>
        </a:p>
      </dgm:t>
    </dgm:pt>
    <dgm:pt modelId="{4FDC7355-112C-43AA-9A5F-D677C3D322DA}" type="parTrans" cxnId="{1A613DAA-8B31-490A-9E88-A2415B365FAA}">
      <dgm:prSet/>
      <dgm:spPr/>
      <dgm:t>
        <a:bodyPr/>
        <a:lstStyle/>
        <a:p>
          <a:endParaRPr lang="ro-RO"/>
        </a:p>
      </dgm:t>
    </dgm:pt>
    <dgm:pt modelId="{FEB2CC41-4EDA-4493-B53B-858E994EAA99}" type="sibTrans" cxnId="{1A613DAA-8B31-490A-9E88-A2415B365FAA}">
      <dgm:prSet/>
      <dgm:spPr/>
      <dgm:t>
        <a:bodyPr/>
        <a:lstStyle/>
        <a:p>
          <a:endParaRPr lang="ro-RO"/>
        </a:p>
      </dgm:t>
    </dgm:pt>
    <dgm:pt modelId="{BFB743FC-9597-4A63-AF97-91711F3A1195}">
      <dgm:prSet phldrT="[Текст]"/>
      <dgm:spPr/>
      <dgm:t>
        <a:bodyPr/>
        <a:lstStyle/>
        <a:p>
          <a:r>
            <a:rPr lang="ro-MO" dirty="0" smtClean="0"/>
            <a:t>Modemul</a:t>
          </a:r>
          <a:endParaRPr lang="ro-RO" dirty="0"/>
        </a:p>
      </dgm:t>
    </dgm:pt>
    <dgm:pt modelId="{CB9FF5AB-C009-4888-8BA9-602B862B85F1}" type="parTrans" cxnId="{791632FA-A4AD-4249-93EC-85BF0BBE1DBD}">
      <dgm:prSet/>
      <dgm:spPr/>
      <dgm:t>
        <a:bodyPr/>
        <a:lstStyle/>
        <a:p>
          <a:endParaRPr lang="ro-RO"/>
        </a:p>
      </dgm:t>
    </dgm:pt>
    <dgm:pt modelId="{108FB8B7-0310-4EF7-B90E-09666DBE9556}" type="sibTrans" cxnId="{791632FA-A4AD-4249-93EC-85BF0BBE1DBD}">
      <dgm:prSet/>
      <dgm:spPr/>
      <dgm:t>
        <a:bodyPr/>
        <a:lstStyle/>
        <a:p>
          <a:endParaRPr lang="ro-RO"/>
        </a:p>
      </dgm:t>
    </dgm:pt>
    <dgm:pt modelId="{6AC5B3DC-6C08-4B9A-9672-9D8980D66EE5}">
      <dgm:prSet phldrT="[Текст]"/>
      <dgm:spPr/>
      <dgm:t>
        <a:bodyPr/>
        <a:lstStyle/>
        <a:p>
          <a:r>
            <a:rPr lang="ro-MO" dirty="0" smtClean="0"/>
            <a:t>Căștile</a:t>
          </a:r>
        </a:p>
        <a:p>
          <a:r>
            <a:rPr lang="ro-MO" dirty="0" smtClean="0"/>
            <a:t>audio</a:t>
          </a:r>
          <a:endParaRPr lang="ro-RO" dirty="0"/>
        </a:p>
      </dgm:t>
    </dgm:pt>
    <dgm:pt modelId="{184E55D6-3A62-4A19-8CA2-66DA05A5DDEF}" type="parTrans" cxnId="{0A6C3065-650D-4444-AAFD-B5045D3ABEA4}">
      <dgm:prSet/>
      <dgm:spPr/>
      <dgm:t>
        <a:bodyPr/>
        <a:lstStyle/>
        <a:p>
          <a:endParaRPr lang="ro-RO"/>
        </a:p>
      </dgm:t>
    </dgm:pt>
    <dgm:pt modelId="{33E9270F-2646-419A-B843-FFBA6EBEE295}" type="sibTrans" cxnId="{0A6C3065-650D-4444-AAFD-B5045D3ABEA4}">
      <dgm:prSet/>
      <dgm:spPr/>
      <dgm:t>
        <a:bodyPr/>
        <a:lstStyle/>
        <a:p>
          <a:endParaRPr lang="ro-RO"/>
        </a:p>
      </dgm:t>
    </dgm:pt>
    <dgm:pt modelId="{6BB6B3DE-B90F-4FB6-94AC-8764D78D52AD}">
      <dgm:prSet phldrT="[Текст]"/>
      <dgm:spPr/>
      <dgm:t>
        <a:bodyPr/>
        <a:lstStyle/>
        <a:p>
          <a:r>
            <a:rPr lang="ro-MO" dirty="0" smtClean="0"/>
            <a:t>Proiectoarele</a:t>
          </a:r>
        </a:p>
        <a:p>
          <a:r>
            <a:rPr lang="ro-MO" dirty="0" smtClean="0"/>
            <a:t>video</a:t>
          </a:r>
          <a:endParaRPr lang="ro-RO" dirty="0"/>
        </a:p>
      </dgm:t>
    </dgm:pt>
    <dgm:pt modelId="{E1653AB2-BF7A-4674-B590-F8A8ED5D3FA4}" type="parTrans" cxnId="{721A4C59-DCD1-419A-B273-0441DAB47DBC}">
      <dgm:prSet/>
      <dgm:spPr/>
      <dgm:t>
        <a:bodyPr/>
        <a:lstStyle/>
        <a:p>
          <a:endParaRPr lang="ro-RO"/>
        </a:p>
      </dgm:t>
    </dgm:pt>
    <dgm:pt modelId="{BCF9FF9F-B5C3-47E9-8518-B720EC24391C}" type="sibTrans" cxnId="{721A4C59-DCD1-419A-B273-0441DAB47DBC}">
      <dgm:prSet/>
      <dgm:spPr/>
      <dgm:t>
        <a:bodyPr/>
        <a:lstStyle/>
        <a:p>
          <a:endParaRPr lang="ro-RO"/>
        </a:p>
      </dgm:t>
    </dgm:pt>
    <dgm:pt modelId="{6D13F110-7870-4498-B83D-B04CD44D920A}">
      <dgm:prSet phldrT="[Текст]"/>
      <dgm:spPr/>
      <dgm:t>
        <a:bodyPr/>
        <a:lstStyle/>
        <a:p>
          <a:r>
            <a:rPr lang="ro-MO" dirty="0" smtClean="0"/>
            <a:t>Plotter</a:t>
          </a:r>
          <a:endParaRPr lang="ro-RO" dirty="0"/>
        </a:p>
      </dgm:t>
    </dgm:pt>
    <dgm:pt modelId="{0698CFB3-0D04-4FF5-87E6-5A617665B2A3}" type="parTrans" cxnId="{33ACE3E9-31B0-4650-9935-BEEB22191ABE}">
      <dgm:prSet/>
      <dgm:spPr/>
      <dgm:t>
        <a:bodyPr/>
        <a:lstStyle/>
        <a:p>
          <a:endParaRPr lang="ro-RO"/>
        </a:p>
      </dgm:t>
    </dgm:pt>
    <dgm:pt modelId="{D952BB87-79D0-497D-B1ED-0BEF33B3B16F}" type="sibTrans" cxnId="{33ACE3E9-31B0-4650-9935-BEEB22191ABE}">
      <dgm:prSet/>
      <dgm:spPr/>
      <dgm:t>
        <a:bodyPr/>
        <a:lstStyle/>
        <a:p>
          <a:endParaRPr lang="ro-RO"/>
        </a:p>
      </dgm:t>
    </dgm:pt>
    <dgm:pt modelId="{4FF45209-CBB1-40A8-B5AC-FD46E23D5589}">
      <dgm:prSet phldrT="[Текст]"/>
      <dgm:spPr/>
      <dgm:t>
        <a:bodyPr/>
        <a:lstStyle/>
        <a:p>
          <a:r>
            <a:rPr lang="ro-MO" dirty="0" smtClean="0"/>
            <a:t>Boxele</a:t>
          </a:r>
          <a:endParaRPr lang="ro-RO" dirty="0"/>
        </a:p>
      </dgm:t>
    </dgm:pt>
    <dgm:pt modelId="{0BD7A16A-2923-401E-8EA8-DBE677A762ED}" type="parTrans" cxnId="{5260B73D-249E-4FEA-901F-E00B8A3C65E6}">
      <dgm:prSet/>
      <dgm:spPr/>
      <dgm:t>
        <a:bodyPr/>
        <a:lstStyle/>
        <a:p>
          <a:endParaRPr lang="ro-RO"/>
        </a:p>
      </dgm:t>
    </dgm:pt>
    <dgm:pt modelId="{66263323-095F-43BC-AC46-106A0BA9FBFF}" type="sibTrans" cxnId="{5260B73D-249E-4FEA-901F-E00B8A3C65E6}">
      <dgm:prSet/>
      <dgm:spPr/>
      <dgm:t>
        <a:bodyPr/>
        <a:lstStyle/>
        <a:p>
          <a:endParaRPr lang="ro-RO"/>
        </a:p>
      </dgm:t>
    </dgm:pt>
    <dgm:pt modelId="{0E61EAB4-A549-4F82-B765-F2D952063DEA}">
      <dgm:prSet phldrT="[Текст]"/>
      <dgm:spPr/>
      <dgm:t>
        <a:bodyPr/>
        <a:lstStyle/>
        <a:p>
          <a:r>
            <a:rPr lang="ro-MO" dirty="0" smtClean="0"/>
            <a:t>Fax-ul</a:t>
          </a:r>
          <a:endParaRPr lang="ro-RO" dirty="0"/>
        </a:p>
      </dgm:t>
    </dgm:pt>
    <dgm:pt modelId="{062F4E8E-9B24-40E4-BB83-56897D20B5F4}" type="parTrans" cxnId="{CE99D7DC-AC6D-40E2-974C-77294A6763E0}">
      <dgm:prSet/>
      <dgm:spPr/>
      <dgm:t>
        <a:bodyPr/>
        <a:lstStyle/>
        <a:p>
          <a:endParaRPr lang="ro-RO"/>
        </a:p>
      </dgm:t>
    </dgm:pt>
    <dgm:pt modelId="{77BC2CA0-2A06-4A3A-8192-23089F1534F4}" type="sibTrans" cxnId="{CE99D7DC-AC6D-40E2-974C-77294A6763E0}">
      <dgm:prSet/>
      <dgm:spPr/>
      <dgm:t>
        <a:bodyPr/>
        <a:lstStyle/>
        <a:p>
          <a:endParaRPr lang="ro-RO"/>
        </a:p>
      </dgm:t>
    </dgm:pt>
    <dgm:pt modelId="{E9B7C18E-B965-4CCB-8A6B-085D53E40F41}" type="pres">
      <dgm:prSet presAssocID="{E568621D-F657-462E-840E-4290748F32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23000C6E-679E-4442-9471-DAB8DDC65910}" type="pres">
      <dgm:prSet presAssocID="{DDCD7F7A-1245-4155-BBE4-A4B997011C9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558FE221-1A45-467E-8606-8B96E72029AF}" type="pres">
      <dgm:prSet presAssocID="{DDCD7F7A-1245-4155-BBE4-A4B997011C98}" presName="spNode" presStyleCnt="0"/>
      <dgm:spPr/>
    </dgm:pt>
    <dgm:pt modelId="{EEF82492-F2E9-4089-997B-AF6CB047BF57}" type="pres">
      <dgm:prSet presAssocID="{603E523E-2DB3-4019-AFC7-60447AD9CD04}" presName="sibTrans" presStyleLbl="sibTrans1D1" presStyleIdx="0" presStyleCnt="8"/>
      <dgm:spPr/>
      <dgm:t>
        <a:bodyPr/>
        <a:lstStyle/>
        <a:p>
          <a:endParaRPr lang="ro-RO"/>
        </a:p>
      </dgm:t>
    </dgm:pt>
    <dgm:pt modelId="{E3A4E82B-C898-4110-B884-B39743DA3686}" type="pres">
      <dgm:prSet presAssocID="{9216C9E4-7BEE-4418-A9A3-DFF309E36A0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BE2C5EA7-260A-46C0-A0BF-9C7AC58D4335}" type="pres">
      <dgm:prSet presAssocID="{9216C9E4-7BEE-4418-A9A3-DFF309E36A0B}" presName="spNode" presStyleCnt="0"/>
      <dgm:spPr/>
    </dgm:pt>
    <dgm:pt modelId="{1390B52F-8982-4714-A49D-17C5475A6708}" type="pres">
      <dgm:prSet presAssocID="{FEB2CC41-4EDA-4493-B53B-858E994EAA99}" presName="sibTrans" presStyleLbl="sibTrans1D1" presStyleIdx="1" presStyleCnt="8"/>
      <dgm:spPr/>
      <dgm:t>
        <a:bodyPr/>
        <a:lstStyle/>
        <a:p>
          <a:endParaRPr lang="ro-RO"/>
        </a:p>
      </dgm:t>
    </dgm:pt>
    <dgm:pt modelId="{CE1E76EE-EA25-4DAF-B671-016700F88A14}" type="pres">
      <dgm:prSet presAssocID="{6D13F110-7870-4498-B83D-B04CD44D920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DD47604E-DC00-47E1-B223-E7D77B563F58}" type="pres">
      <dgm:prSet presAssocID="{6D13F110-7870-4498-B83D-B04CD44D920A}" presName="spNode" presStyleCnt="0"/>
      <dgm:spPr/>
    </dgm:pt>
    <dgm:pt modelId="{6682EB3A-1029-466F-B299-7B6A97BE87C3}" type="pres">
      <dgm:prSet presAssocID="{D952BB87-79D0-497D-B1ED-0BEF33B3B16F}" presName="sibTrans" presStyleLbl="sibTrans1D1" presStyleIdx="2" presStyleCnt="8"/>
      <dgm:spPr/>
      <dgm:t>
        <a:bodyPr/>
        <a:lstStyle/>
        <a:p>
          <a:endParaRPr lang="ro-RO"/>
        </a:p>
      </dgm:t>
    </dgm:pt>
    <dgm:pt modelId="{9C4CD40A-19D0-4820-8414-BDBC46D67CEC}" type="pres">
      <dgm:prSet presAssocID="{4FF45209-CBB1-40A8-B5AC-FD46E23D5589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A6F06BB2-0162-4E19-9482-5CD79E5531A5}" type="pres">
      <dgm:prSet presAssocID="{4FF45209-CBB1-40A8-B5AC-FD46E23D5589}" presName="spNode" presStyleCnt="0"/>
      <dgm:spPr/>
    </dgm:pt>
    <dgm:pt modelId="{71226D0E-79B8-4E70-A36A-BA6812578C0E}" type="pres">
      <dgm:prSet presAssocID="{66263323-095F-43BC-AC46-106A0BA9FBFF}" presName="sibTrans" presStyleLbl="sibTrans1D1" presStyleIdx="3" presStyleCnt="8"/>
      <dgm:spPr/>
      <dgm:t>
        <a:bodyPr/>
        <a:lstStyle/>
        <a:p>
          <a:endParaRPr lang="ro-RO"/>
        </a:p>
      </dgm:t>
    </dgm:pt>
    <dgm:pt modelId="{1996F4E2-1333-4474-84EC-AFF2B53FF5CB}" type="pres">
      <dgm:prSet presAssocID="{0E61EAB4-A549-4F82-B765-F2D952063D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43E52C3E-C8B3-4483-AF9E-65B8AFA43489}" type="pres">
      <dgm:prSet presAssocID="{0E61EAB4-A549-4F82-B765-F2D952063DEA}" presName="spNode" presStyleCnt="0"/>
      <dgm:spPr/>
    </dgm:pt>
    <dgm:pt modelId="{760A17F5-E606-4DA3-BB01-970DA9FBB6EE}" type="pres">
      <dgm:prSet presAssocID="{77BC2CA0-2A06-4A3A-8192-23089F1534F4}" presName="sibTrans" presStyleLbl="sibTrans1D1" presStyleIdx="4" presStyleCnt="8"/>
      <dgm:spPr/>
      <dgm:t>
        <a:bodyPr/>
        <a:lstStyle/>
        <a:p>
          <a:endParaRPr lang="ro-RO"/>
        </a:p>
      </dgm:t>
    </dgm:pt>
    <dgm:pt modelId="{FB9B2493-32A7-482D-A40A-BB0C335FEF5C}" type="pres">
      <dgm:prSet presAssocID="{BFB743FC-9597-4A63-AF97-91711F3A119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8FBEA57F-CA26-4291-8DEF-41B4DAB0E158}" type="pres">
      <dgm:prSet presAssocID="{BFB743FC-9597-4A63-AF97-91711F3A1195}" presName="spNode" presStyleCnt="0"/>
      <dgm:spPr/>
    </dgm:pt>
    <dgm:pt modelId="{F574A2F5-1132-4963-A79F-BC20F5E73B7A}" type="pres">
      <dgm:prSet presAssocID="{108FB8B7-0310-4EF7-B90E-09666DBE9556}" presName="sibTrans" presStyleLbl="sibTrans1D1" presStyleIdx="5" presStyleCnt="8"/>
      <dgm:spPr/>
      <dgm:t>
        <a:bodyPr/>
        <a:lstStyle/>
        <a:p>
          <a:endParaRPr lang="ro-RO"/>
        </a:p>
      </dgm:t>
    </dgm:pt>
    <dgm:pt modelId="{024217AD-3443-4C2A-80FC-9C4B69CDCCA1}" type="pres">
      <dgm:prSet presAssocID="{6AC5B3DC-6C08-4B9A-9672-9D8980D66EE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365D59CE-F784-48F4-AFEE-383EEAAED9BE}" type="pres">
      <dgm:prSet presAssocID="{6AC5B3DC-6C08-4B9A-9672-9D8980D66EE5}" presName="spNode" presStyleCnt="0"/>
      <dgm:spPr/>
    </dgm:pt>
    <dgm:pt modelId="{F6567556-C0CA-4BD8-9491-9B642A591331}" type="pres">
      <dgm:prSet presAssocID="{33E9270F-2646-419A-B843-FFBA6EBEE295}" presName="sibTrans" presStyleLbl="sibTrans1D1" presStyleIdx="6" presStyleCnt="8"/>
      <dgm:spPr/>
      <dgm:t>
        <a:bodyPr/>
        <a:lstStyle/>
        <a:p>
          <a:endParaRPr lang="ro-RO"/>
        </a:p>
      </dgm:t>
    </dgm:pt>
    <dgm:pt modelId="{8896B789-846B-432D-A387-F2F6CD2A2EA6}" type="pres">
      <dgm:prSet presAssocID="{6BB6B3DE-B90F-4FB6-94AC-8764D78D52A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F065C2DD-F662-4701-B1C1-C296F62815FD}" type="pres">
      <dgm:prSet presAssocID="{6BB6B3DE-B90F-4FB6-94AC-8764D78D52AD}" presName="spNode" presStyleCnt="0"/>
      <dgm:spPr/>
    </dgm:pt>
    <dgm:pt modelId="{139D4E2E-04CD-4C2F-A097-9CD267E88E55}" type="pres">
      <dgm:prSet presAssocID="{BCF9FF9F-B5C3-47E9-8518-B720EC24391C}" presName="sibTrans" presStyleLbl="sibTrans1D1" presStyleIdx="7" presStyleCnt="8"/>
      <dgm:spPr/>
      <dgm:t>
        <a:bodyPr/>
        <a:lstStyle/>
        <a:p>
          <a:endParaRPr lang="ro-RO"/>
        </a:p>
      </dgm:t>
    </dgm:pt>
  </dgm:ptLst>
  <dgm:cxnLst>
    <dgm:cxn modelId="{368F1D9D-51BB-408F-BAE7-0FFB4C29A89E}" type="presOf" srcId="{108FB8B7-0310-4EF7-B90E-09666DBE9556}" destId="{F574A2F5-1132-4963-A79F-BC20F5E73B7A}" srcOrd="0" destOrd="0" presId="urn:microsoft.com/office/officeart/2005/8/layout/cycle5"/>
    <dgm:cxn modelId="{6DB867EE-1D3F-4DF0-97BD-1BAB6352E2F6}" type="presOf" srcId="{BFB743FC-9597-4A63-AF97-91711F3A1195}" destId="{FB9B2493-32A7-482D-A40A-BB0C335FEF5C}" srcOrd="0" destOrd="0" presId="urn:microsoft.com/office/officeart/2005/8/layout/cycle5"/>
    <dgm:cxn modelId="{CE99D7DC-AC6D-40E2-974C-77294A6763E0}" srcId="{E568621D-F657-462E-840E-4290748F327A}" destId="{0E61EAB4-A549-4F82-B765-F2D952063DEA}" srcOrd="4" destOrd="0" parTransId="{062F4E8E-9B24-40E4-BB83-56897D20B5F4}" sibTransId="{77BC2CA0-2A06-4A3A-8192-23089F1534F4}"/>
    <dgm:cxn modelId="{791632FA-A4AD-4249-93EC-85BF0BBE1DBD}" srcId="{E568621D-F657-462E-840E-4290748F327A}" destId="{BFB743FC-9597-4A63-AF97-91711F3A1195}" srcOrd="5" destOrd="0" parTransId="{CB9FF5AB-C009-4888-8BA9-602B862B85F1}" sibTransId="{108FB8B7-0310-4EF7-B90E-09666DBE9556}"/>
    <dgm:cxn modelId="{0A6C3065-650D-4444-AAFD-B5045D3ABEA4}" srcId="{E568621D-F657-462E-840E-4290748F327A}" destId="{6AC5B3DC-6C08-4B9A-9672-9D8980D66EE5}" srcOrd="6" destOrd="0" parTransId="{184E55D6-3A62-4A19-8CA2-66DA05A5DDEF}" sibTransId="{33E9270F-2646-419A-B843-FFBA6EBEE295}"/>
    <dgm:cxn modelId="{BC3696D8-F114-4984-A005-3D43549A387C}" type="presOf" srcId="{D952BB87-79D0-497D-B1ED-0BEF33B3B16F}" destId="{6682EB3A-1029-466F-B299-7B6A97BE87C3}" srcOrd="0" destOrd="0" presId="urn:microsoft.com/office/officeart/2005/8/layout/cycle5"/>
    <dgm:cxn modelId="{721A4C59-DCD1-419A-B273-0441DAB47DBC}" srcId="{E568621D-F657-462E-840E-4290748F327A}" destId="{6BB6B3DE-B90F-4FB6-94AC-8764D78D52AD}" srcOrd="7" destOrd="0" parTransId="{E1653AB2-BF7A-4674-B590-F8A8ED5D3FA4}" sibTransId="{BCF9FF9F-B5C3-47E9-8518-B720EC24391C}"/>
    <dgm:cxn modelId="{DEC44C70-89D7-49A5-9648-B2B41EBAAA55}" type="presOf" srcId="{6AC5B3DC-6C08-4B9A-9672-9D8980D66EE5}" destId="{024217AD-3443-4C2A-80FC-9C4B69CDCCA1}" srcOrd="0" destOrd="0" presId="urn:microsoft.com/office/officeart/2005/8/layout/cycle5"/>
    <dgm:cxn modelId="{1BE5D519-D34C-4D4E-83D6-8A9B44163E74}" type="presOf" srcId="{603E523E-2DB3-4019-AFC7-60447AD9CD04}" destId="{EEF82492-F2E9-4089-997B-AF6CB047BF57}" srcOrd="0" destOrd="0" presId="urn:microsoft.com/office/officeart/2005/8/layout/cycle5"/>
    <dgm:cxn modelId="{83EAFA4E-D9EA-4CFC-8144-6CBE143191B8}" type="presOf" srcId="{9216C9E4-7BEE-4418-A9A3-DFF309E36A0B}" destId="{E3A4E82B-C898-4110-B884-B39743DA3686}" srcOrd="0" destOrd="0" presId="urn:microsoft.com/office/officeart/2005/8/layout/cycle5"/>
    <dgm:cxn modelId="{33ACE3E9-31B0-4650-9935-BEEB22191ABE}" srcId="{E568621D-F657-462E-840E-4290748F327A}" destId="{6D13F110-7870-4498-B83D-B04CD44D920A}" srcOrd="2" destOrd="0" parTransId="{0698CFB3-0D04-4FF5-87E6-5A617665B2A3}" sibTransId="{D952BB87-79D0-497D-B1ED-0BEF33B3B16F}"/>
    <dgm:cxn modelId="{170F2817-E827-4F9B-80E8-4942AA54039B}" type="presOf" srcId="{BCF9FF9F-B5C3-47E9-8518-B720EC24391C}" destId="{139D4E2E-04CD-4C2F-A097-9CD267E88E55}" srcOrd="0" destOrd="0" presId="urn:microsoft.com/office/officeart/2005/8/layout/cycle5"/>
    <dgm:cxn modelId="{11560FB6-7274-4516-AAED-CB7345D5A7B9}" type="presOf" srcId="{6D13F110-7870-4498-B83D-B04CD44D920A}" destId="{CE1E76EE-EA25-4DAF-B671-016700F88A14}" srcOrd="0" destOrd="0" presId="urn:microsoft.com/office/officeart/2005/8/layout/cycle5"/>
    <dgm:cxn modelId="{F242B7C6-23BE-4E21-A83D-06B8CFE75B20}" type="presOf" srcId="{66263323-095F-43BC-AC46-106A0BA9FBFF}" destId="{71226D0E-79B8-4E70-A36A-BA6812578C0E}" srcOrd="0" destOrd="0" presId="urn:microsoft.com/office/officeart/2005/8/layout/cycle5"/>
    <dgm:cxn modelId="{5260B73D-249E-4FEA-901F-E00B8A3C65E6}" srcId="{E568621D-F657-462E-840E-4290748F327A}" destId="{4FF45209-CBB1-40A8-B5AC-FD46E23D5589}" srcOrd="3" destOrd="0" parTransId="{0BD7A16A-2923-401E-8EA8-DBE677A762ED}" sibTransId="{66263323-095F-43BC-AC46-106A0BA9FBFF}"/>
    <dgm:cxn modelId="{150E1367-E4C8-495B-AFDB-B859379EED25}" type="presOf" srcId="{77BC2CA0-2A06-4A3A-8192-23089F1534F4}" destId="{760A17F5-E606-4DA3-BB01-970DA9FBB6EE}" srcOrd="0" destOrd="0" presId="urn:microsoft.com/office/officeart/2005/8/layout/cycle5"/>
    <dgm:cxn modelId="{1A613DAA-8B31-490A-9E88-A2415B365FAA}" srcId="{E568621D-F657-462E-840E-4290748F327A}" destId="{9216C9E4-7BEE-4418-A9A3-DFF309E36A0B}" srcOrd="1" destOrd="0" parTransId="{4FDC7355-112C-43AA-9A5F-D677C3D322DA}" sibTransId="{FEB2CC41-4EDA-4493-B53B-858E994EAA99}"/>
    <dgm:cxn modelId="{998C2331-43E3-4A56-8391-F5B6D1A04DE7}" type="presOf" srcId="{E568621D-F657-462E-840E-4290748F327A}" destId="{E9B7C18E-B965-4CCB-8A6B-085D53E40F41}" srcOrd="0" destOrd="0" presId="urn:microsoft.com/office/officeart/2005/8/layout/cycle5"/>
    <dgm:cxn modelId="{44518878-DAD4-4143-80D6-59968AD5014A}" type="presOf" srcId="{6BB6B3DE-B90F-4FB6-94AC-8764D78D52AD}" destId="{8896B789-846B-432D-A387-F2F6CD2A2EA6}" srcOrd="0" destOrd="0" presId="urn:microsoft.com/office/officeart/2005/8/layout/cycle5"/>
    <dgm:cxn modelId="{D9FF874E-561B-459E-8795-17519A00AFEE}" type="presOf" srcId="{FEB2CC41-4EDA-4493-B53B-858E994EAA99}" destId="{1390B52F-8982-4714-A49D-17C5475A6708}" srcOrd="0" destOrd="0" presId="urn:microsoft.com/office/officeart/2005/8/layout/cycle5"/>
    <dgm:cxn modelId="{5B4AAC2E-231F-4DA7-940E-C80EA2DA4563}" type="presOf" srcId="{33E9270F-2646-419A-B843-FFBA6EBEE295}" destId="{F6567556-C0CA-4BD8-9491-9B642A591331}" srcOrd="0" destOrd="0" presId="urn:microsoft.com/office/officeart/2005/8/layout/cycle5"/>
    <dgm:cxn modelId="{003CD955-9422-4C03-87B4-F6B47295B84B}" type="presOf" srcId="{0E61EAB4-A549-4F82-B765-F2D952063DEA}" destId="{1996F4E2-1333-4474-84EC-AFF2B53FF5CB}" srcOrd="0" destOrd="0" presId="urn:microsoft.com/office/officeart/2005/8/layout/cycle5"/>
    <dgm:cxn modelId="{8845585B-915C-467D-A983-DC10B0F9EC9F}" type="presOf" srcId="{4FF45209-CBB1-40A8-B5AC-FD46E23D5589}" destId="{9C4CD40A-19D0-4820-8414-BDBC46D67CEC}" srcOrd="0" destOrd="0" presId="urn:microsoft.com/office/officeart/2005/8/layout/cycle5"/>
    <dgm:cxn modelId="{71630B35-865A-4776-90B2-057EECCFB1D1}" srcId="{E568621D-F657-462E-840E-4290748F327A}" destId="{DDCD7F7A-1245-4155-BBE4-A4B997011C98}" srcOrd="0" destOrd="0" parTransId="{2CBC900F-DEC5-462C-9821-E43680D26EDD}" sibTransId="{603E523E-2DB3-4019-AFC7-60447AD9CD04}"/>
    <dgm:cxn modelId="{4DE3CFF3-560D-468C-9C8A-DE4680F1DB19}" type="presOf" srcId="{DDCD7F7A-1245-4155-BBE4-A4B997011C98}" destId="{23000C6E-679E-4442-9471-DAB8DDC65910}" srcOrd="0" destOrd="0" presId="urn:microsoft.com/office/officeart/2005/8/layout/cycle5"/>
    <dgm:cxn modelId="{E28C18F7-750B-4F5C-892A-5E83821318AB}" type="presParOf" srcId="{E9B7C18E-B965-4CCB-8A6B-085D53E40F41}" destId="{23000C6E-679E-4442-9471-DAB8DDC65910}" srcOrd="0" destOrd="0" presId="urn:microsoft.com/office/officeart/2005/8/layout/cycle5"/>
    <dgm:cxn modelId="{B67C1B73-9DC8-4B77-82E6-B12A22D89D2C}" type="presParOf" srcId="{E9B7C18E-B965-4CCB-8A6B-085D53E40F41}" destId="{558FE221-1A45-467E-8606-8B96E72029AF}" srcOrd="1" destOrd="0" presId="urn:microsoft.com/office/officeart/2005/8/layout/cycle5"/>
    <dgm:cxn modelId="{202B2FEA-0C2E-4729-8CD2-FF309D6025FE}" type="presParOf" srcId="{E9B7C18E-B965-4CCB-8A6B-085D53E40F41}" destId="{EEF82492-F2E9-4089-997B-AF6CB047BF57}" srcOrd="2" destOrd="0" presId="urn:microsoft.com/office/officeart/2005/8/layout/cycle5"/>
    <dgm:cxn modelId="{A436EDD8-231A-4F86-8AC8-050189264C4B}" type="presParOf" srcId="{E9B7C18E-B965-4CCB-8A6B-085D53E40F41}" destId="{E3A4E82B-C898-4110-B884-B39743DA3686}" srcOrd="3" destOrd="0" presId="urn:microsoft.com/office/officeart/2005/8/layout/cycle5"/>
    <dgm:cxn modelId="{FF4DEBFF-61A8-4186-81A7-06580609C223}" type="presParOf" srcId="{E9B7C18E-B965-4CCB-8A6B-085D53E40F41}" destId="{BE2C5EA7-260A-46C0-A0BF-9C7AC58D4335}" srcOrd="4" destOrd="0" presId="urn:microsoft.com/office/officeart/2005/8/layout/cycle5"/>
    <dgm:cxn modelId="{F225403F-82EA-46C1-9F8B-851D78F35179}" type="presParOf" srcId="{E9B7C18E-B965-4CCB-8A6B-085D53E40F41}" destId="{1390B52F-8982-4714-A49D-17C5475A6708}" srcOrd="5" destOrd="0" presId="urn:microsoft.com/office/officeart/2005/8/layout/cycle5"/>
    <dgm:cxn modelId="{31A9E8CA-BC1E-4232-8048-08D8B067B060}" type="presParOf" srcId="{E9B7C18E-B965-4CCB-8A6B-085D53E40F41}" destId="{CE1E76EE-EA25-4DAF-B671-016700F88A14}" srcOrd="6" destOrd="0" presId="urn:microsoft.com/office/officeart/2005/8/layout/cycle5"/>
    <dgm:cxn modelId="{D034EBEB-C723-4078-8DB2-918A531D33BA}" type="presParOf" srcId="{E9B7C18E-B965-4CCB-8A6B-085D53E40F41}" destId="{DD47604E-DC00-47E1-B223-E7D77B563F58}" srcOrd="7" destOrd="0" presId="urn:microsoft.com/office/officeart/2005/8/layout/cycle5"/>
    <dgm:cxn modelId="{F83E6C13-5AB8-4DF8-8CA7-3D5486B5D36A}" type="presParOf" srcId="{E9B7C18E-B965-4CCB-8A6B-085D53E40F41}" destId="{6682EB3A-1029-466F-B299-7B6A97BE87C3}" srcOrd="8" destOrd="0" presId="urn:microsoft.com/office/officeart/2005/8/layout/cycle5"/>
    <dgm:cxn modelId="{169D5349-9ACE-4369-8821-01B3E366C3B9}" type="presParOf" srcId="{E9B7C18E-B965-4CCB-8A6B-085D53E40F41}" destId="{9C4CD40A-19D0-4820-8414-BDBC46D67CEC}" srcOrd="9" destOrd="0" presId="urn:microsoft.com/office/officeart/2005/8/layout/cycle5"/>
    <dgm:cxn modelId="{9ACA1762-9EA2-4F80-8551-9C7490DC3FF2}" type="presParOf" srcId="{E9B7C18E-B965-4CCB-8A6B-085D53E40F41}" destId="{A6F06BB2-0162-4E19-9482-5CD79E5531A5}" srcOrd="10" destOrd="0" presId="urn:microsoft.com/office/officeart/2005/8/layout/cycle5"/>
    <dgm:cxn modelId="{B7E8F2C8-54DD-4C0C-8FD0-39BE7FA55D34}" type="presParOf" srcId="{E9B7C18E-B965-4CCB-8A6B-085D53E40F41}" destId="{71226D0E-79B8-4E70-A36A-BA6812578C0E}" srcOrd="11" destOrd="0" presId="urn:microsoft.com/office/officeart/2005/8/layout/cycle5"/>
    <dgm:cxn modelId="{58C85AE3-2362-4F9A-B457-CEB3B3F2693E}" type="presParOf" srcId="{E9B7C18E-B965-4CCB-8A6B-085D53E40F41}" destId="{1996F4E2-1333-4474-84EC-AFF2B53FF5CB}" srcOrd="12" destOrd="0" presId="urn:microsoft.com/office/officeart/2005/8/layout/cycle5"/>
    <dgm:cxn modelId="{50D1855E-30F4-48F9-9D8B-7F0336180B82}" type="presParOf" srcId="{E9B7C18E-B965-4CCB-8A6B-085D53E40F41}" destId="{43E52C3E-C8B3-4483-AF9E-65B8AFA43489}" srcOrd="13" destOrd="0" presId="urn:microsoft.com/office/officeart/2005/8/layout/cycle5"/>
    <dgm:cxn modelId="{35D50547-952D-4AC6-9D23-F79E40F179C3}" type="presParOf" srcId="{E9B7C18E-B965-4CCB-8A6B-085D53E40F41}" destId="{760A17F5-E606-4DA3-BB01-970DA9FBB6EE}" srcOrd="14" destOrd="0" presId="urn:microsoft.com/office/officeart/2005/8/layout/cycle5"/>
    <dgm:cxn modelId="{B0587096-E3D8-4033-B783-CBBB043594B8}" type="presParOf" srcId="{E9B7C18E-B965-4CCB-8A6B-085D53E40F41}" destId="{FB9B2493-32A7-482D-A40A-BB0C335FEF5C}" srcOrd="15" destOrd="0" presId="urn:microsoft.com/office/officeart/2005/8/layout/cycle5"/>
    <dgm:cxn modelId="{D9A7C07E-E02C-4F3C-823A-51C3EF62B299}" type="presParOf" srcId="{E9B7C18E-B965-4CCB-8A6B-085D53E40F41}" destId="{8FBEA57F-CA26-4291-8DEF-41B4DAB0E158}" srcOrd="16" destOrd="0" presId="urn:microsoft.com/office/officeart/2005/8/layout/cycle5"/>
    <dgm:cxn modelId="{B619C63D-CD4F-47DD-BD42-916B42C2EA0C}" type="presParOf" srcId="{E9B7C18E-B965-4CCB-8A6B-085D53E40F41}" destId="{F574A2F5-1132-4963-A79F-BC20F5E73B7A}" srcOrd="17" destOrd="0" presId="urn:microsoft.com/office/officeart/2005/8/layout/cycle5"/>
    <dgm:cxn modelId="{D6515EB3-0D0C-4947-B8D7-5BCB62436BF1}" type="presParOf" srcId="{E9B7C18E-B965-4CCB-8A6B-085D53E40F41}" destId="{024217AD-3443-4C2A-80FC-9C4B69CDCCA1}" srcOrd="18" destOrd="0" presId="urn:microsoft.com/office/officeart/2005/8/layout/cycle5"/>
    <dgm:cxn modelId="{D4EFB335-6061-4C6B-82E7-058FC355D163}" type="presParOf" srcId="{E9B7C18E-B965-4CCB-8A6B-085D53E40F41}" destId="{365D59CE-F784-48F4-AFEE-383EEAAED9BE}" srcOrd="19" destOrd="0" presId="urn:microsoft.com/office/officeart/2005/8/layout/cycle5"/>
    <dgm:cxn modelId="{A9FC8310-E68B-438B-B2FF-CA72D1AF2044}" type="presParOf" srcId="{E9B7C18E-B965-4CCB-8A6B-085D53E40F41}" destId="{F6567556-C0CA-4BD8-9491-9B642A591331}" srcOrd="20" destOrd="0" presId="urn:microsoft.com/office/officeart/2005/8/layout/cycle5"/>
    <dgm:cxn modelId="{71DFCB65-9171-424A-8220-009A3523E769}" type="presParOf" srcId="{E9B7C18E-B965-4CCB-8A6B-085D53E40F41}" destId="{8896B789-846B-432D-A387-F2F6CD2A2EA6}" srcOrd="21" destOrd="0" presId="urn:microsoft.com/office/officeart/2005/8/layout/cycle5"/>
    <dgm:cxn modelId="{8D8CFFF2-6054-4E22-95A9-5520B3BE5646}" type="presParOf" srcId="{E9B7C18E-B965-4CCB-8A6B-085D53E40F41}" destId="{F065C2DD-F662-4701-B1C1-C296F62815FD}" srcOrd="22" destOrd="0" presId="urn:microsoft.com/office/officeart/2005/8/layout/cycle5"/>
    <dgm:cxn modelId="{4FCE4B48-ADA2-48FC-989D-F4B670B59A1F}" type="presParOf" srcId="{E9B7C18E-B965-4CCB-8A6B-085D53E40F41}" destId="{139D4E2E-04CD-4C2F-A097-9CD267E88E55}" srcOrd="23" destOrd="0" presId="urn:microsoft.com/office/officeart/2005/8/layout/cycle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D67C49-55F8-400A-AF55-B427EAD06661}" type="doc">
      <dgm:prSet loTypeId="urn:microsoft.com/office/officeart/2005/8/layout/hierarchy3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ro-RO"/>
        </a:p>
      </dgm:t>
    </dgm:pt>
    <dgm:pt modelId="{09F771C2-AE17-48A8-B07D-E14AC028D769}">
      <dgm:prSet phldrT="[Текст]"/>
      <dgm:spPr/>
      <dgm:t>
        <a:bodyPr/>
        <a:lstStyle/>
        <a:p>
          <a:r>
            <a:rPr lang="en-US" dirty="0" smtClean="0"/>
            <a:t>Dup</a:t>
          </a:r>
          <a:r>
            <a:rPr lang="ro-MO" dirty="0" smtClean="0"/>
            <a:t>ă culoarea</a:t>
          </a:r>
          <a:endParaRPr lang="ro-RO" dirty="0" smtClean="0"/>
        </a:p>
        <a:p>
          <a:r>
            <a:rPr lang="ro-MO" dirty="0" smtClean="0"/>
            <a:t>de afișare</a:t>
          </a:r>
          <a:endParaRPr lang="ro-RO" dirty="0"/>
        </a:p>
      </dgm:t>
    </dgm:pt>
    <dgm:pt modelId="{83CF6BEC-1D67-4890-AB7D-5C9C9D29C250}" type="parTrans" cxnId="{ECCCCE40-AC8C-48F2-A0C6-E35B266A2586}">
      <dgm:prSet/>
      <dgm:spPr/>
      <dgm:t>
        <a:bodyPr/>
        <a:lstStyle/>
        <a:p>
          <a:endParaRPr lang="ro-RO"/>
        </a:p>
      </dgm:t>
    </dgm:pt>
    <dgm:pt modelId="{A574F92B-1EC5-43F5-9E0B-2074A6E276C9}" type="sibTrans" cxnId="{ECCCCE40-AC8C-48F2-A0C6-E35B266A2586}">
      <dgm:prSet/>
      <dgm:spPr/>
      <dgm:t>
        <a:bodyPr/>
        <a:lstStyle/>
        <a:p>
          <a:endParaRPr lang="ro-RO"/>
        </a:p>
      </dgm:t>
    </dgm:pt>
    <dgm:pt modelId="{F60F0033-4901-433D-A2A1-CA98C4CDF901}">
      <dgm:prSet phldrT="[Текст]"/>
      <dgm:spPr/>
      <dgm:t>
        <a:bodyPr/>
        <a:lstStyle/>
        <a:p>
          <a:r>
            <a:rPr lang="ro-MO" dirty="0" smtClean="0"/>
            <a:t>Monocrome</a:t>
          </a:r>
          <a:endParaRPr lang="ro-RO" dirty="0"/>
        </a:p>
      </dgm:t>
    </dgm:pt>
    <dgm:pt modelId="{F679D5D0-734B-4CC1-B456-477905F07BDF}" type="parTrans" cxnId="{0CED3D0C-E143-42B9-B857-AF9732105BBE}">
      <dgm:prSet/>
      <dgm:spPr/>
      <dgm:t>
        <a:bodyPr/>
        <a:lstStyle/>
        <a:p>
          <a:endParaRPr lang="ro-RO"/>
        </a:p>
      </dgm:t>
    </dgm:pt>
    <dgm:pt modelId="{ED2473D0-7173-4599-9944-A71347AFD1E6}" type="sibTrans" cxnId="{0CED3D0C-E143-42B9-B857-AF9732105BBE}">
      <dgm:prSet/>
      <dgm:spPr/>
      <dgm:t>
        <a:bodyPr/>
        <a:lstStyle/>
        <a:p>
          <a:endParaRPr lang="ro-RO"/>
        </a:p>
      </dgm:t>
    </dgm:pt>
    <dgm:pt modelId="{38C27E89-10A8-420A-A847-2CACC9B25771}">
      <dgm:prSet phldrT="[Текст]"/>
      <dgm:spPr/>
      <dgm:t>
        <a:bodyPr/>
        <a:lstStyle/>
        <a:p>
          <a:r>
            <a:rPr lang="ro-MO" dirty="0" smtClean="0"/>
            <a:t>Color</a:t>
          </a:r>
          <a:endParaRPr lang="ro-RO" dirty="0"/>
        </a:p>
      </dgm:t>
    </dgm:pt>
    <dgm:pt modelId="{8B9C4DF1-0482-45C2-A962-AA564131B48C}" type="parTrans" cxnId="{1F4ED789-64A2-4208-B486-6A25A24665AA}">
      <dgm:prSet/>
      <dgm:spPr/>
      <dgm:t>
        <a:bodyPr/>
        <a:lstStyle/>
        <a:p>
          <a:endParaRPr lang="ro-RO"/>
        </a:p>
      </dgm:t>
    </dgm:pt>
    <dgm:pt modelId="{04947E0B-6997-4B2D-A45B-29F35D65701C}" type="sibTrans" cxnId="{1F4ED789-64A2-4208-B486-6A25A24665AA}">
      <dgm:prSet/>
      <dgm:spPr/>
      <dgm:t>
        <a:bodyPr/>
        <a:lstStyle/>
        <a:p>
          <a:endParaRPr lang="ro-RO"/>
        </a:p>
      </dgm:t>
    </dgm:pt>
    <dgm:pt modelId="{A0E72A0C-9D65-4645-AEA6-FFF83938869D}">
      <dgm:prSet phldrT="[Текст]"/>
      <dgm:spPr/>
      <dgm:t>
        <a:bodyPr/>
        <a:lstStyle/>
        <a:p>
          <a:r>
            <a:rPr lang="ro-MO" dirty="0" smtClean="0"/>
            <a:t>După tipul</a:t>
          </a:r>
          <a:endParaRPr lang="ro-RO" dirty="0" smtClean="0"/>
        </a:p>
        <a:p>
          <a:r>
            <a:rPr lang="ro-MO" dirty="0" smtClean="0"/>
            <a:t>semnalelor</a:t>
          </a:r>
          <a:endParaRPr lang="ro-RO" dirty="0"/>
        </a:p>
      </dgm:t>
    </dgm:pt>
    <dgm:pt modelId="{48A737F8-7C8E-44FA-BFE1-1D0798BD6028}" type="parTrans" cxnId="{AD38842B-682A-4F67-A206-8D325FB62905}">
      <dgm:prSet/>
      <dgm:spPr/>
      <dgm:t>
        <a:bodyPr/>
        <a:lstStyle/>
        <a:p>
          <a:endParaRPr lang="ro-RO"/>
        </a:p>
      </dgm:t>
    </dgm:pt>
    <dgm:pt modelId="{6057A8CF-A9E2-46CD-9168-AE7B8E7D66FB}" type="sibTrans" cxnId="{AD38842B-682A-4F67-A206-8D325FB62905}">
      <dgm:prSet/>
      <dgm:spPr/>
      <dgm:t>
        <a:bodyPr/>
        <a:lstStyle/>
        <a:p>
          <a:endParaRPr lang="ro-RO"/>
        </a:p>
      </dgm:t>
    </dgm:pt>
    <dgm:pt modelId="{AEA61252-9339-4A23-8443-EC560BDDB707}">
      <dgm:prSet phldrT="[Текст]"/>
      <dgm:spPr/>
      <dgm:t>
        <a:bodyPr/>
        <a:lstStyle/>
        <a:p>
          <a:r>
            <a:rPr lang="ro-MO" dirty="0" smtClean="0"/>
            <a:t>Digitale</a:t>
          </a:r>
          <a:endParaRPr lang="ro-RO" dirty="0"/>
        </a:p>
      </dgm:t>
    </dgm:pt>
    <dgm:pt modelId="{819ADF50-32D6-48B0-87D4-67D776CD3595}" type="parTrans" cxnId="{B326A7F6-7883-40D9-B851-CCF37D19192E}">
      <dgm:prSet/>
      <dgm:spPr/>
      <dgm:t>
        <a:bodyPr/>
        <a:lstStyle/>
        <a:p>
          <a:endParaRPr lang="ro-RO"/>
        </a:p>
      </dgm:t>
    </dgm:pt>
    <dgm:pt modelId="{EA91EFF4-5B9C-4185-9F1A-8F8BF21788B9}" type="sibTrans" cxnId="{B326A7F6-7883-40D9-B851-CCF37D19192E}">
      <dgm:prSet/>
      <dgm:spPr/>
      <dgm:t>
        <a:bodyPr/>
        <a:lstStyle/>
        <a:p>
          <a:endParaRPr lang="ro-RO"/>
        </a:p>
      </dgm:t>
    </dgm:pt>
    <dgm:pt modelId="{EF6AE49A-3F2C-4B48-ADF4-BA4B91241C58}">
      <dgm:prSet phldrT="[Текст]"/>
      <dgm:spPr/>
      <dgm:t>
        <a:bodyPr/>
        <a:lstStyle/>
        <a:p>
          <a:r>
            <a:rPr lang="ro-MO" dirty="0" smtClean="0"/>
            <a:t>Analogice</a:t>
          </a:r>
          <a:endParaRPr lang="ro-RO" dirty="0"/>
        </a:p>
      </dgm:t>
    </dgm:pt>
    <dgm:pt modelId="{FA6C1EAA-5764-4EF5-9491-27981BD6AB02}" type="parTrans" cxnId="{4726746F-AD5E-45AC-8A80-2370AB2AC417}">
      <dgm:prSet/>
      <dgm:spPr/>
      <dgm:t>
        <a:bodyPr/>
        <a:lstStyle/>
        <a:p>
          <a:endParaRPr lang="ro-RO"/>
        </a:p>
      </dgm:t>
    </dgm:pt>
    <dgm:pt modelId="{21A3F2B1-3374-4E6D-B479-83B68490951E}" type="sibTrans" cxnId="{4726746F-AD5E-45AC-8A80-2370AB2AC417}">
      <dgm:prSet/>
      <dgm:spPr/>
      <dgm:t>
        <a:bodyPr/>
        <a:lstStyle/>
        <a:p>
          <a:endParaRPr lang="ro-RO"/>
        </a:p>
      </dgm:t>
    </dgm:pt>
    <dgm:pt modelId="{4D811BC0-4109-4D4D-BE80-050A86AB8E7A}">
      <dgm:prSet phldrT="[Текст]"/>
      <dgm:spPr/>
      <dgm:t>
        <a:bodyPr/>
        <a:lstStyle/>
        <a:p>
          <a:r>
            <a:rPr lang="ro-MO" dirty="0" smtClean="0"/>
            <a:t>După tipul</a:t>
          </a:r>
          <a:endParaRPr lang="ro-RO" dirty="0" smtClean="0"/>
        </a:p>
        <a:p>
          <a:r>
            <a:rPr lang="ro-MO" dirty="0" smtClean="0"/>
            <a:t>constructiv al</a:t>
          </a:r>
          <a:endParaRPr lang="ro-RO" dirty="0" smtClean="0"/>
        </a:p>
        <a:p>
          <a:r>
            <a:rPr lang="ro-MO" dirty="0" smtClean="0"/>
            <a:t>ecranului</a:t>
          </a:r>
          <a:endParaRPr lang="ro-RO" dirty="0"/>
        </a:p>
      </dgm:t>
    </dgm:pt>
    <dgm:pt modelId="{BD620168-96EE-4209-9E14-F7E814822C87}" type="parTrans" cxnId="{0DC34681-38EC-48D5-B835-05564FE83C0B}">
      <dgm:prSet/>
      <dgm:spPr/>
      <dgm:t>
        <a:bodyPr/>
        <a:lstStyle/>
        <a:p>
          <a:endParaRPr lang="ro-RO"/>
        </a:p>
      </dgm:t>
    </dgm:pt>
    <dgm:pt modelId="{AE1C1700-B604-40BE-877B-3F9CD8C51123}" type="sibTrans" cxnId="{0DC34681-38EC-48D5-B835-05564FE83C0B}">
      <dgm:prSet/>
      <dgm:spPr/>
      <dgm:t>
        <a:bodyPr/>
        <a:lstStyle/>
        <a:p>
          <a:endParaRPr lang="ro-RO"/>
        </a:p>
      </dgm:t>
    </dgm:pt>
    <dgm:pt modelId="{ADD40444-9DA4-4D22-986D-CACDE9AD4F59}">
      <dgm:prSet phldrT="[Текст]"/>
      <dgm:spPr/>
      <dgm:t>
        <a:bodyPr/>
        <a:lstStyle/>
        <a:p>
          <a:r>
            <a:rPr lang="ro-MO" dirty="0" smtClean="0"/>
            <a:t>Cu tuburi</a:t>
          </a:r>
          <a:endParaRPr lang="ro-RO" dirty="0" smtClean="0"/>
        </a:p>
        <a:p>
          <a:r>
            <a:rPr lang="ro-MO" dirty="0" smtClean="0"/>
            <a:t>catodice</a:t>
          </a:r>
          <a:endParaRPr lang="ro-RO" dirty="0"/>
        </a:p>
      </dgm:t>
    </dgm:pt>
    <dgm:pt modelId="{F9989918-4D1F-469E-8AE5-8651586031AD}" type="parTrans" cxnId="{01D4EB0E-DD5C-4D0A-8179-082A0BF4D685}">
      <dgm:prSet/>
      <dgm:spPr/>
      <dgm:t>
        <a:bodyPr/>
        <a:lstStyle/>
        <a:p>
          <a:endParaRPr lang="ro-RO"/>
        </a:p>
      </dgm:t>
    </dgm:pt>
    <dgm:pt modelId="{2294DD2B-EE0F-40CC-BFBE-091B16B16BB9}" type="sibTrans" cxnId="{01D4EB0E-DD5C-4D0A-8179-082A0BF4D685}">
      <dgm:prSet/>
      <dgm:spPr/>
      <dgm:t>
        <a:bodyPr/>
        <a:lstStyle/>
        <a:p>
          <a:endParaRPr lang="ro-RO"/>
        </a:p>
      </dgm:t>
    </dgm:pt>
    <dgm:pt modelId="{6C8D3598-2711-4C6A-8870-7973F411D477}">
      <dgm:prSet phldrT="[Текст]"/>
      <dgm:spPr/>
      <dgm:t>
        <a:bodyPr/>
        <a:lstStyle/>
        <a:p>
          <a:r>
            <a:rPr lang="ro-MO" dirty="0" smtClean="0"/>
            <a:t>Ecrane</a:t>
          </a:r>
          <a:endParaRPr lang="ro-RO" dirty="0" smtClean="0"/>
        </a:p>
        <a:p>
          <a:r>
            <a:rPr lang="ro-MO" dirty="0" smtClean="0"/>
            <a:t>tactile</a:t>
          </a:r>
          <a:endParaRPr lang="ro-RO" dirty="0"/>
        </a:p>
      </dgm:t>
    </dgm:pt>
    <dgm:pt modelId="{9BF50AD9-8C9D-4869-A145-54030C8E4BFC}" type="parTrans" cxnId="{9B57FA97-86F7-4F6B-A53B-D2C779566540}">
      <dgm:prSet/>
      <dgm:spPr/>
      <dgm:t>
        <a:bodyPr/>
        <a:lstStyle/>
        <a:p>
          <a:endParaRPr lang="ro-RO"/>
        </a:p>
      </dgm:t>
    </dgm:pt>
    <dgm:pt modelId="{CB4A58D1-77F1-4D6E-8B2D-1DBB7E9D9F2E}" type="sibTrans" cxnId="{9B57FA97-86F7-4F6B-A53B-D2C779566540}">
      <dgm:prSet/>
      <dgm:spPr/>
      <dgm:t>
        <a:bodyPr/>
        <a:lstStyle/>
        <a:p>
          <a:endParaRPr lang="ro-RO"/>
        </a:p>
      </dgm:t>
    </dgm:pt>
    <dgm:pt modelId="{F35EB544-4C9A-4FF0-BE5D-C0AD51A515D7}">
      <dgm:prSet phldrT="[Текст]"/>
      <dgm:spPr/>
      <dgm:t>
        <a:bodyPr/>
        <a:lstStyle/>
        <a:p>
          <a:r>
            <a:rPr lang="ro-MO" dirty="0" smtClean="0"/>
            <a:t>Cu ecran</a:t>
          </a:r>
          <a:endParaRPr lang="ro-RO" dirty="0" smtClean="0"/>
        </a:p>
        <a:p>
          <a:r>
            <a:rPr lang="ro-MO" dirty="0" smtClean="0"/>
            <a:t>plat</a:t>
          </a:r>
          <a:endParaRPr lang="ro-RO" dirty="0"/>
        </a:p>
      </dgm:t>
    </dgm:pt>
    <dgm:pt modelId="{74E6CEF2-6D9C-46E5-BA0A-731D55E54439}" type="parTrans" cxnId="{BBF667A4-8A80-43B6-B523-115DEB2FD49A}">
      <dgm:prSet/>
      <dgm:spPr/>
      <dgm:t>
        <a:bodyPr/>
        <a:lstStyle/>
        <a:p>
          <a:endParaRPr lang="ro-RO"/>
        </a:p>
      </dgm:t>
    </dgm:pt>
    <dgm:pt modelId="{83175F89-2359-4720-B51E-32DD25A596CE}" type="sibTrans" cxnId="{BBF667A4-8A80-43B6-B523-115DEB2FD49A}">
      <dgm:prSet/>
      <dgm:spPr/>
      <dgm:t>
        <a:bodyPr/>
        <a:lstStyle/>
        <a:p>
          <a:endParaRPr lang="ro-RO"/>
        </a:p>
      </dgm:t>
    </dgm:pt>
    <dgm:pt modelId="{4BD044F6-4199-45D2-9CAE-6540EF6A8A8D}" type="pres">
      <dgm:prSet presAssocID="{FBD67C49-55F8-400A-AF55-B427EAD066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09273C22-F164-4AB7-BBB4-98DBDFA8D2DF}" type="pres">
      <dgm:prSet presAssocID="{09F771C2-AE17-48A8-B07D-E14AC028D769}" presName="root" presStyleCnt="0"/>
      <dgm:spPr/>
    </dgm:pt>
    <dgm:pt modelId="{26BAEA23-9148-4756-8E48-227C414D968F}" type="pres">
      <dgm:prSet presAssocID="{09F771C2-AE17-48A8-B07D-E14AC028D769}" presName="rootComposite" presStyleCnt="0"/>
      <dgm:spPr/>
    </dgm:pt>
    <dgm:pt modelId="{ED1E49D1-9801-4AE9-9047-05BA84C1D863}" type="pres">
      <dgm:prSet presAssocID="{09F771C2-AE17-48A8-B07D-E14AC028D769}" presName="rootText" presStyleLbl="node1" presStyleIdx="0" presStyleCnt="3"/>
      <dgm:spPr/>
      <dgm:t>
        <a:bodyPr/>
        <a:lstStyle/>
        <a:p>
          <a:endParaRPr lang="ro-RO"/>
        </a:p>
      </dgm:t>
    </dgm:pt>
    <dgm:pt modelId="{82E620A8-93B3-4181-8EAF-F4C10EBEBBE7}" type="pres">
      <dgm:prSet presAssocID="{09F771C2-AE17-48A8-B07D-E14AC028D769}" presName="rootConnector" presStyleLbl="node1" presStyleIdx="0" presStyleCnt="3"/>
      <dgm:spPr/>
      <dgm:t>
        <a:bodyPr/>
        <a:lstStyle/>
        <a:p>
          <a:endParaRPr lang="ro-RO"/>
        </a:p>
      </dgm:t>
    </dgm:pt>
    <dgm:pt modelId="{F2B24D53-C4C6-4795-8C42-2D3E7F8E92A7}" type="pres">
      <dgm:prSet presAssocID="{09F771C2-AE17-48A8-B07D-E14AC028D769}" presName="childShape" presStyleCnt="0"/>
      <dgm:spPr/>
    </dgm:pt>
    <dgm:pt modelId="{6BA3D85F-D7E3-4A2B-ACA2-48AEB392B8D0}" type="pres">
      <dgm:prSet presAssocID="{F679D5D0-734B-4CC1-B456-477905F07BDF}" presName="Name13" presStyleLbl="parChTrans1D2" presStyleIdx="0" presStyleCnt="7"/>
      <dgm:spPr/>
      <dgm:t>
        <a:bodyPr/>
        <a:lstStyle/>
        <a:p>
          <a:endParaRPr lang="ro-RO"/>
        </a:p>
      </dgm:t>
    </dgm:pt>
    <dgm:pt modelId="{25EFB712-3954-4D59-B97E-0B3C8A6D5B11}" type="pres">
      <dgm:prSet presAssocID="{F60F0033-4901-433D-A2A1-CA98C4CDF901}" presName="childText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FEEFAB04-1800-4A6F-A7C9-B03072C17861}" type="pres">
      <dgm:prSet presAssocID="{8B9C4DF1-0482-45C2-A962-AA564131B48C}" presName="Name13" presStyleLbl="parChTrans1D2" presStyleIdx="1" presStyleCnt="7"/>
      <dgm:spPr/>
      <dgm:t>
        <a:bodyPr/>
        <a:lstStyle/>
        <a:p>
          <a:endParaRPr lang="ro-RO"/>
        </a:p>
      </dgm:t>
    </dgm:pt>
    <dgm:pt modelId="{C27A32EF-D4ED-4328-A7EB-6CE1F1AC7E0C}" type="pres">
      <dgm:prSet presAssocID="{38C27E89-10A8-420A-A847-2CACC9B25771}" presName="childText" presStyleLbl="bgAcc1" presStyleIdx="1" presStyleCnt="7" custLinFactNeighborY="-7856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FF0C62BA-2818-4F9B-B1F1-EA32CBD2658B}" type="pres">
      <dgm:prSet presAssocID="{A0E72A0C-9D65-4645-AEA6-FFF83938869D}" presName="root" presStyleCnt="0"/>
      <dgm:spPr/>
    </dgm:pt>
    <dgm:pt modelId="{20D3AA37-85BF-4196-B47C-D07303308AF7}" type="pres">
      <dgm:prSet presAssocID="{A0E72A0C-9D65-4645-AEA6-FFF83938869D}" presName="rootComposite" presStyleCnt="0"/>
      <dgm:spPr/>
    </dgm:pt>
    <dgm:pt modelId="{B88FABE9-D727-4B8C-B202-50AF607BBEB3}" type="pres">
      <dgm:prSet presAssocID="{A0E72A0C-9D65-4645-AEA6-FFF83938869D}" presName="rootText" presStyleLbl="node1" presStyleIdx="1" presStyleCnt="3"/>
      <dgm:spPr/>
      <dgm:t>
        <a:bodyPr/>
        <a:lstStyle/>
        <a:p>
          <a:endParaRPr lang="ro-RO"/>
        </a:p>
      </dgm:t>
    </dgm:pt>
    <dgm:pt modelId="{3963064B-BBC5-470A-9713-12B42E85B287}" type="pres">
      <dgm:prSet presAssocID="{A0E72A0C-9D65-4645-AEA6-FFF83938869D}" presName="rootConnector" presStyleLbl="node1" presStyleIdx="1" presStyleCnt="3"/>
      <dgm:spPr/>
      <dgm:t>
        <a:bodyPr/>
        <a:lstStyle/>
        <a:p>
          <a:endParaRPr lang="ro-RO"/>
        </a:p>
      </dgm:t>
    </dgm:pt>
    <dgm:pt modelId="{76C8D037-2D5C-42B2-A42E-3FC0F5FF36DB}" type="pres">
      <dgm:prSet presAssocID="{A0E72A0C-9D65-4645-AEA6-FFF83938869D}" presName="childShape" presStyleCnt="0"/>
      <dgm:spPr/>
    </dgm:pt>
    <dgm:pt modelId="{9BD612C3-14F0-41DA-ABAF-4D6B71F2C031}" type="pres">
      <dgm:prSet presAssocID="{819ADF50-32D6-48B0-87D4-67D776CD3595}" presName="Name13" presStyleLbl="parChTrans1D2" presStyleIdx="2" presStyleCnt="7"/>
      <dgm:spPr/>
      <dgm:t>
        <a:bodyPr/>
        <a:lstStyle/>
        <a:p>
          <a:endParaRPr lang="ro-RO"/>
        </a:p>
      </dgm:t>
    </dgm:pt>
    <dgm:pt modelId="{1CB9A836-80FE-45C3-8CC9-42F6A3596BD1}" type="pres">
      <dgm:prSet presAssocID="{AEA61252-9339-4A23-8443-EC560BDDB707}" presName="childText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ADE58342-01E7-439E-B83A-AB609B93CDE0}" type="pres">
      <dgm:prSet presAssocID="{FA6C1EAA-5764-4EF5-9491-27981BD6AB02}" presName="Name13" presStyleLbl="parChTrans1D2" presStyleIdx="3" presStyleCnt="7"/>
      <dgm:spPr/>
      <dgm:t>
        <a:bodyPr/>
        <a:lstStyle/>
        <a:p>
          <a:endParaRPr lang="ro-RO"/>
        </a:p>
      </dgm:t>
    </dgm:pt>
    <dgm:pt modelId="{BA14E910-F4FA-448F-9657-40D2032EBDC9}" type="pres">
      <dgm:prSet presAssocID="{EF6AE49A-3F2C-4B48-ADF4-BA4B91241C58}" presName="childText" presStyleLbl="bgAcc1" presStyleIdx="3" presStyleCnt="7" custLinFactNeighborY="-7856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88FB80D1-CD9E-47EF-AC09-96B7D9CB3812}" type="pres">
      <dgm:prSet presAssocID="{4D811BC0-4109-4D4D-BE80-050A86AB8E7A}" presName="root" presStyleCnt="0"/>
      <dgm:spPr/>
    </dgm:pt>
    <dgm:pt modelId="{944717BC-8DD5-42A7-9EE1-C469442F25D8}" type="pres">
      <dgm:prSet presAssocID="{4D811BC0-4109-4D4D-BE80-050A86AB8E7A}" presName="rootComposite" presStyleCnt="0"/>
      <dgm:spPr/>
    </dgm:pt>
    <dgm:pt modelId="{E4606B98-C9C9-4A21-80E5-6DAE753FA89A}" type="pres">
      <dgm:prSet presAssocID="{4D811BC0-4109-4D4D-BE80-050A86AB8E7A}" presName="rootText" presStyleLbl="node1" presStyleIdx="2" presStyleCnt="3"/>
      <dgm:spPr/>
      <dgm:t>
        <a:bodyPr/>
        <a:lstStyle/>
        <a:p>
          <a:endParaRPr lang="ro-RO"/>
        </a:p>
      </dgm:t>
    </dgm:pt>
    <dgm:pt modelId="{8E27D775-5FD1-485D-8AB9-B671114304E9}" type="pres">
      <dgm:prSet presAssocID="{4D811BC0-4109-4D4D-BE80-050A86AB8E7A}" presName="rootConnector" presStyleLbl="node1" presStyleIdx="2" presStyleCnt="3"/>
      <dgm:spPr/>
      <dgm:t>
        <a:bodyPr/>
        <a:lstStyle/>
        <a:p>
          <a:endParaRPr lang="ro-RO"/>
        </a:p>
      </dgm:t>
    </dgm:pt>
    <dgm:pt modelId="{0E22A238-D415-4F33-972C-F50C4A4BAA68}" type="pres">
      <dgm:prSet presAssocID="{4D811BC0-4109-4D4D-BE80-050A86AB8E7A}" presName="childShape" presStyleCnt="0"/>
      <dgm:spPr/>
    </dgm:pt>
    <dgm:pt modelId="{FD57E24C-908E-45A9-88AD-B6D66C9EB396}" type="pres">
      <dgm:prSet presAssocID="{F9989918-4D1F-469E-8AE5-8651586031AD}" presName="Name13" presStyleLbl="parChTrans1D2" presStyleIdx="4" presStyleCnt="7"/>
      <dgm:spPr/>
      <dgm:t>
        <a:bodyPr/>
        <a:lstStyle/>
        <a:p>
          <a:endParaRPr lang="ro-RO"/>
        </a:p>
      </dgm:t>
    </dgm:pt>
    <dgm:pt modelId="{23CEE6EB-C5BF-4901-ABF6-F425E12D25D3}" type="pres">
      <dgm:prSet presAssocID="{ADD40444-9DA4-4D22-986D-CACDE9AD4F59}" presName="childText" presStyleLbl="bgAcc1" presStyleIdx="4" presStyleCnt="7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7A3D1161-2E05-4D51-B93B-1CE3867D857F}" type="pres">
      <dgm:prSet presAssocID="{74E6CEF2-6D9C-46E5-BA0A-731D55E54439}" presName="Name13" presStyleLbl="parChTrans1D2" presStyleIdx="5" presStyleCnt="7"/>
      <dgm:spPr/>
      <dgm:t>
        <a:bodyPr/>
        <a:lstStyle/>
        <a:p>
          <a:endParaRPr lang="ro-RO"/>
        </a:p>
      </dgm:t>
    </dgm:pt>
    <dgm:pt modelId="{CBA6E8CA-DFEC-4B76-BE0E-840B01438EEC}" type="pres">
      <dgm:prSet presAssocID="{F35EB544-4C9A-4FF0-BE5D-C0AD51A515D7}" presName="childText" presStyleLbl="bgAcc1" presStyleIdx="5" presStyleCnt="7" custLinFactNeighborY="77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5152184B-762D-4026-B0FB-02E37C05E146}" type="pres">
      <dgm:prSet presAssocID="{9BF50AD9-8C9D-4869-A145-54030C8E4BFC}" presName="Name13" presStyleLbl="parChTrans1D2" presStyleIdx="6" presStyleCnt="7"/>
      <dgm:spPr/>
      <dgm:t>
        <a:bodyPr/>
        <a:lstStyle/>
        <a:p>
          <a:endParaRPr lang="ro-RO"/>
        </a:p>
      </dgm:t>
    </dgm:pt>
    <dgm:pt modelId="{E6B3CE16-4FC8-4DE7-A27F-2061F0A7D7A4}" type="pres">
      <dgm:prSet presAssocID="{6C8D3598-2711-4C6A-8870-7973F411D477}" presName="childText" presStyleLbl="bgAcc1" presStyleIdx="6" presStyleCnt="7" custLinFactNeighborY="-7232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357E2057-3BA1-4F1D-BABC-FF05B292744D}" type="presOf" srcId="{4D811BC0-4109-4D4D-BE80-050A86AB8E7A}" destId="{E4606B98-C9C9-4A21-80E5-6DAE753FA89A}" srcOrd="0" destOrd="0" presId="urn:microsoft.com/office/officeart/2005/8/layout/hierarchy3"/>
    <dgm:cxn modelId="{9B57FA97-86F7-4F6B-A53B-D2C779566540}" srcId="{4D811BC0-4109-4D4D-BE80-050A86AB8E7A}" destId="{6C8D3598-2711-4C6A-8870-7973F411D477}" srcOrd="2" destOrd="0" parTransId="{9BF50AD9-8C9D-4869-A145-54030C8E4BFC}" sibTransId="{CB4A58D1-77F1-4D6E-8B2D-1DBB7E9D9F2E}"/>
    <dgm:cxn modelId="{1660F5F4-4FB3-46A1-9CE4-F0C256F23E78}" type="presOf" srcId="{F9989918-4D1F-469E-8AE5-8651586031AD}" destId="{FD57E24C-908E-45A9-88AD-B6D66C9EB396}" srcOrd="0" destOrd="0" presId="urn:microsoft.com/office/officeart/2005/8/layout/hierarchy3"/>
    <dgm:cxn modelId="{283B6BFB-5721-4170-A481-8D32982D973B}" type="presOf" srcId="{A0E72A0C-9D65-4645-AEA6-FFF83938869D}" destId="{B88FABE9-D727-4B8C-B202-50AF607BBEB3}" srcOrd="0" destOrd="0" presId="urn:microsoft.com/office/officeart/2005/8/layout/hierarchy3"/>
    <dgm:cxn modelId="{2BF3ECC7-A308-4175-A979-08E0F47EB8A7}" type="presOf" srcId="{09F771C2-AE17-48A8-B07D-E14AC028D769}" destId="{82E620A8-93B3-4181-8EAF-F4C10EBEBBE7}" srcOrd="1" destOrd="0" presId="urn:microsoft.com/office/officeart/2005/8/layout/hierarchy3"/>
    <dgm:cxn modelId="{7238DB6D-64C5-4F6F-88FA-89745411F3CB}" type="presOf" srcId="{FBD67C49-55F8-400A-AF55-B427EAD06661}" destId="{4BD044F6-4199-45D2-9CAE-6540EF6A8A8D}" srcOrd="0" destOrd="0" presId="urn:microsoft.com/office/officeart/2005/8/layout/hierarchy3"/>
    <dgm:cxn modelId="{1F4ED789-64A2-4208-B486-6A25A24665AA}" srcId="{09F771C2-AE17-48A8-B07D-E14AC028D769}" destId="{38C27E89-10A8-420A-A847-2CACC9B25771}" srcOrd="1" destOrd="0" parTransId="{8B9C4DF1-0482-45C2-A962-AA564131B48C}" sibTransId="{04947E0B-6997-4B2D-A45B-29F35D65701C}"/>
    <dgm:cxn modelId="{B936522E-A528-424C-A144-38D40AFC3223}" type="presOf" srcId="{09F771C2-AE17-48A8-B07D-E14AC028D769}" destId="{ED1E49D1-9801-4AE9-9047-05BA84C1D863}" srcOrd="0" destOrd="0" presId="urn:microsoft.com/office/officeart/2005/8/layout/hierarchy3"/>
    <dgm:cxn modelId="{BBF667A4-8A80-43B6-B523-115DEB2FD49A}" srcId="{4D811BC0-4109-4D4D-BE80-050A86AB8E7A}" destId="{F35EB544-4C9A-4FF0-BE5D-C0AD51A515D7}" srcOrd="1" destOrd="0" parTransId="{74E6CEF2-6D9C-46E5-BA0A-731D55E54439}" sibTransId="{83175F89-2359-4720-B51E-32DD25A596CE}"/>
    <dgm:cxn modelId="{0643B725-8C87-41FF-AB98-286DF666509A}" type="presOf" srcId="{A0E72A0C-9D65-4645-AEA6-FFF83938869D}" destId="{3963064B-BBC5-470A-9713-12B42E85B287}" srcOrd="1" destOrd="0" presId="urn:microsoft.com/office/officeart/2005/8/layout/hierarchy3"/>
    <dgm:cxn modelId="{C47981F5-E5F3-4C50-A721-30217FC0F5E2}" type="presOf" srcId="{38C27E89-10A8-420A-A847-2CACC9B25771}" destId="{C27A32EF-D4ED-4328-A7EB-6CE1F1AC7E0C}" srcOrd="0" destOrd="0" presId="urn:microsoft.com/office/officeart/2005/8/layout/hierarchy3"/>
    <dgm:cxn modelId="{59F6E885-0614-4BA0-A695-7002841702F5}" type="presOf" srcId="{4D811BC0-4109-4D4D-BE80-050A86AB8E7A}" destId="{8E27D775-5FD1-485D-8AB9-B671114304E9}" srcOrd="1" destOrd="0" presId="urn:microsoft.com/office/officeart/2005/8/layout/hierarchy3"/>
    <dgm:cxn modelId="{06D2A936-048D-4546-B863-37E1CBB17C05}" type="presOf" srcId="{FA6C1EAA-5764-4EF5-9491-27981BD6AB02}" destId="{ADE58342-01E7-439E-B83A-AB609B93CDE0}" srcOrd="0" destOrd="0" presId="urn:microsoft.com/office/officeart/2005/8/layout/hierarchy3"/>
    <dgm:cxn modelId="{64EE5E2F-6496-4C28-AC4B-520300ECD7C5}" type="presOf" srcId="{ADD40444-9DA4-4D22-986D-CACDE9AD4F59}" destId="{23CEE6EB-C5BF-4901-ABF6-F425E12D25D3}" srcOrd="0" destOrd="0" presId="urn:microsoft.com/office/officeart/2005/8/layout/hierarchy3"/>
    <dgm:cxn modelId="{B326A7F6-7883-40D9-B851-CCF37D19192E}" srcId="{A0E72A0C-9D65-4645-AEA6-FFF83938869D}" destId="{AEA61252-9339-4A23-8443-EC560BDDB707}" srcOrd="0" destOrd="0" parTransId="{819ADF50-32D6-48B0-87D4-67D776CD3595}" sibTransId="{EA91EFF4-5B9C-4185-9F1A-8F8BF21788B9}"/>
    <dgm:cxn modelId="{8F40F709-1C80-40D4-A137-AED02A131B9B}" type="presOf" srcId="{EF6AE49A-3F2C-4B48-ADF4-BA4B91241C58}" destId="{BA14E910-F4FA-448F-9657-40D2032EBDC9}" srcOrd="0" destOrd="0" presId="urn:microsoft.com/office/officeart/2005/8/layout/hierarchy3"/>
    <dgm:cxn modelId="{46DD0BEF-5F3E-40DC-ABE5-0952A97D6593}" type="presOf" srcId="{AEA61252-9339-4A23-8443-EC560BDDB707}" destId="{1CB9A836-80FE-45C3-8CC9-42F6A3596BD1}" srcOrd="0" destOrd="0" presId="urn:microsoft.com/office/officeart/2005/8/layout/hierarchy3"/>
    <dgm:cxn modelId="{4070F4D6-F552-4FAA-9D5D-0B0CC9FFBBF6}" type="presOf" srcId="{819ADF50-32D6-48B0-87D4-67D776CD3595}" destId="{9BD612C3-14F0-41DA-ABAF-4D6B71F2C031}" srcOrd="0" destOrd="0" presId="urn:microsoft.com/office/officeart/2005/8/layout/hierarchy3"/>
    <dgm:cxn modelId="{0DC34681-38EC-48D5-B835-05564FE83C0B}" srcId="{FBD67C49-55F8-400A-AF55-B427EAD06661}" destId="{4D811BC0-4109-4D4D-BE80-050A86AB8E7A}" srcOrd="2" destOrd="0" parTransId="{BD620168-96EE-4209-9E14-F7E814822C87}" sibTransId="{AE1C1700-B604-40BE-877B-3F9CD8C51123}"/>
    <dgm:cxn modelId="{79C28ED1-490A-4E67-AEAE-B6666BDFD30F}" type="presOf" srcId="{9BF50AD9-8C9D-4869-A145-54030C8E4BFC}" destId="{5152184B-762D-4026-B0FB-02E37C05E146}" srcOrd="0" destOrd="0" presId="urn:microsoft.com/office/officeart/2005/8/layout/hierarchy3"/>
    <dgm:cxn modelId="{7AFFDB87-FBBE-450B-BFC7-3F9B0E862314}" type="presOf" srcId="{F35EB544-4C9A-4FF0-BE5D-C0AD51A515D7}" destId="{CBA6E8CA-DFEC-4B76-BE0E-840B01438EEC}" srcOrd="0" destOrd="0" presId="urn:microsoft.com/office/officeart/2005/8/layout/hierarchy3"/>
    <dgm:cxn modelId="{AD38842B-682A-4F67-A206-8D325FB62905}" srcId="{FBD67C49-55F8-400A-AF55-B427EAD06661}" destId="{A0E72A0C-9D65-4645-AEA6-FFF83938869D}" srcOrd="1" destOrd="0" parTransId="{48A737F8-7C8E-44FA-BFE1-1D0798BD6028}" sibTransId="{6057A8CF-A9E2-46CD-9168-AE7B8E7D66FB}"/>
    <dgm:cxn modelId="{AA8873E6-FB3B-4D7C-BCB1-AA848AB0EC73}" type="presOf" srcId="{6C8D3598-2711-4C6A-8870-7973F411D477}" destId="{E6B3CE16-4FC8-4DE7-A27F-2061F0A7D7A4}" srcOrd="0" destOrd="0" presId="urn:microsoft.com/office/officeart/2005/8/layout/hierarchy3"/>
    <dgm:cxn modelId="{01D4EB0E-DD5C-4D0A-8179-082A0BF4D685}" srcId="{4D811BC0-4109-4D4D-BE80-050A86AB8E7A}" destId="{ADD40444-9DA4-4D22-986D-CACDE9AD4F59}" srcOrd="0" destOrd="0" parTransId="{F9989918-4D1F-469E-8AE5-8651586031AD}" sibTransId="{2294DD2B-EE0F-40CC-BFBE-091B16B16BB9}"/>
    <dgm:cxn modelId="{0CED3D0C-E143-42B9-B857-AF9732105BBE}" srcId="{09F771C2-AE17-48A8-B07D-E14AC028D769}" destId="{F60F0033-4901-433D-A2A1-CA98C4CDF901}" srcOrd="0" destOrd="0" parTransId="{F679D5D0-734B-4CC1-B456-477905F07BDF}" sibTransId="{ED2473D0-7173-4599-9944-A71347AFD1E6}"/>
    <dgm:cxn modelId="{468330A9-5DC7-490F-9E11-20BED0F60988}" type="presOf" srcId="{74E6CEF2-6D9C-46E5-BA0A-731D55E54439}" destId="{7A3D1161-2E05-4D51-B93B-1CE3867D857F}" srcOrd="0" destOrd="0" presId="urn:microsoft.com/office/officeart/2005/8/layout/hierarchy3"/>
    <dgm:cxn modelId="{A33993E7-0698-4ED9-8859-C11901C9D11F}" type="presOf" srcId="{F60F0033-4901-433D-A2A1-CA98C4CDF901}" destId="{25EFB712-3954-4D59-B97E-0B3C8A6D5B11}" srcOrd="0" destOrd="0" presId="urn:microsoft.com/office/officeart/2005/8/layout/hierarchy3"/>
    <dgm:cxn modelId="{E08F3F7F-9A4B-4234-891D-BCE3B746CB09}" type="presOf" srcId="{8B9C4DF1-0482-45C2-A962-AA564131B48C}" destId="{FEEFAB04-1800-4A6F-A7C9-B03072C17861}" srcOrd="0" destOrd="0" presId="urn:microsoft.com/office/officeart/2005/8/layout/hierarchy3"/>
    <dgm:cxn modelId="{4726746F-AD5E-45AC-8A80-2370AB2AC417}" srcId="{A0E72A0C-9D65-4645-AEA6-FFF83938869D}" destId="{EF6AE49A-3F2C-4B48-ADF4-BA4B91241C58}" srcOrd="1" destOrd="0" parTransId="{FA6C1EAA-5764-4EF5-9491-27981BD6AB02}" sibTransId="{21A3F2B1-3374-4E6D-B479-83B68490951E}"/>
    <dgm:cxn modelId="{4E97ECE9-962E-4DDA-873E-64630DB9FFC0}" type="presOf" srcId="{F679D5D0-734B-4CC1-B456-477905F07BDF}" destId="{6BA3D85F-D7E3-4A2B-ACA2-48AEB392B8D0}" srcOrd="0" destOrd="0" presId="urn:microsoft.com/office/officeart/2005/8/layout/hierarchy3"/>
    <dgm:cxn modelId="{ECCCCE40-AC8C-48F2-A0C6-E35B266A2586}" srcId="{FBD67C49-55F8-400A-AF55-B427EAD06661}" destId="{09F771C2-AE17-48A8-B07D-E14AC028D769}" srcOrd="0" destOrd="0" parTransId="{83CF6BEC-1D67-4890-AB7D-5C9C9D29C250}" sibTransId="{A574F92B-1EC5-43F5-9E0B-2074A6E276C9}"/>
    <dgm:cxn modelId="{B6099630-DD56-4161-88E4-37D951431F33}" type="presParOf" srcId="{4BD044F6-4199-45D2-9CAE-6540EF6A8A8D}" destId="{09273C22-F164-4AB7-BBB4-98DBDFA8D2DF}" srcOrd="0" destOrd="0" presId="urn:microsoft.com/office/officeart/2005/8/layout/hierarchy3"/>
    <dgm:cxn modelId="{580D681B-5BB6-4045-A529-156BF705B3BA}" type="presParOf" srcId="{09273C22-F164-4AB7-BBB4-98DBDFA8D2DF}" destId="{26BAEA23-9148-4756-8E48-227C414D968F}" srcOrd="0" destOrd="0" presId="urn:microsoft.com/office/officeart/2005/8/layout/hierarchy3"/>
    <dgm:cxn modelId="{9500ABE0-50E7-4E26-A475-D1F8E846FFFA}" type="presParOf" srcId="{26BAEA23-9148-4756-8E48-227C414D968F}" destId="{ED1E49D1-9801-4AE9-9047-05BA84C1D863}" srcOrd="0" destOrd="0" presId="urn:microsoft.com/office/officeart/2005/8/layout/hierarchy3"/>
    <dgm:cxn modelId="{6E7A0BBD-F9C0-4061-ABCE-777284593270}" type="presParOf" srcId="{26BAEA23-9148-4756-8E48-227C414D968F}" destId="{82E620A8-93B3-4181-8EAF-F4C10EBEBBE7}" srcOrd="1" destOrd="0" presId="urn:microsoft.com/office/officeart/2005/8/layout/hierarchy3"/>
    <dgm:cxn modelId="{D1786CF8-0B55-4EA6-B577-4A889AC31A48}" type="presParOf" srcId="{09273C22-F164-4AB7-BBB4-98DBDFA8D2DF}" destId="{F2B24D53-C4C6-4795-8C42-2D3E7F8E92A7}" srcOrd="1" destOrd="0" presId="urn:microsoft.com/office/officeart/2005/8/layout/hierarchy3"/>
    <dgm:cxn modelId="{7502D9AF-D4C5-4318-9AB5-F23FB0A6A3B2}" type="presParOf" srcId="{F2B24D53-C4C6-4795-8C42-2D3E7F8E92A7}" destId="{6BA3D85F-D7E3-4A2B-ACA2-48AEB392B8D0}" srcOrd="0" destOrd="0" presId="urn:microsoft.com/office/officeart/2005/8/layout/hierarchy3"/>
    <dgm:cxn modelId="{CE67135C-9CCC-4AC4-B0EF-34AF6497195F}" type="presParOf" srcId="{F2B24D53-C4C6-4795-8C42-2D3E7F8E92A7}" destId="{25EFB712-3954-4D59-B97E-0B3C8A6D5B11}" srcOrd="1" destOrd="0" presId="urn:microsoft.com/office/officeart/2005/8/layout/hierarchy3"/>
    <dgm:cxn modelId="{C9F5F1C0-59AA-4E94-BD1E-960656F16E87}" type="presParOf" srcId="{F2B24D53-C4C6-4795-8C42-2D3E7F8E92A7}" destId="{FEEFAB04-1800-4A6F-A7C9-B03072C17861}" srcOrd="2" destOrd="0" presId="urn:microsoft.com/office/officeart/2005/8/layout/hierarchy3"/>
    <dgm:cxn modelId="{2585F306-9A5A-4E86-9951-0A98A50AB837}" type="presParOf" srcId="{F2B24D53-C4C6-4795-8C42-2D3E7F8E92A7}" destId="{C27A32EF-D4ED-4328-A7EB-6CE1F1AC7E0C}" srcOrd="3" destOrd="0" presId="urn:microsoft.com/office/officeart/2005/8/layout/hierarchy3"/>
    <dgm:cxn modelId="{932DB107-4777-46BB-B1C3-12DF104C7A7F}" type="presParOf" srcId="{4BD044F6-4199-45D2-9CAE-6540EF6A8A8D}" destId="{FF0C62BA-2818-4F9B-B1F1-EA32CBD2658B}" srcOrd="1" destOrd="0" presId="urn:microsoft.com/office/officeart/2005/8/layout/hierarchy3"/>
    <dgm:cxn modelId="{B873595E-516B-447D-A705-1DE22A6B429F}" type="presParOf" srcId="{FF0C62BA-2818-4F9B-B1F1-EA32CBD2658B}" destId="{20D3AA37-85BF-4196-B47C-D07303308AF7}" srcOrd="0" destOrd="0" presId="urn:microsoft.com/office/officeart/2005/8/layout/hierarchy3"/>
    <dgm:cxn modelId="{B0CEB6F6-B759-46C7-AAF3-18731BB4C389}" type="presParOf" srcId="{20D3AA37-85BF-4196-B47C-D07303308AF7}" destId="{B88FABE9-D727-4B8C-B202-50AF607BBEB3}" srcOrd="0" destOrd="0" presId="urn:microsoft.com/office/officeart/2005/8/layout/hierarchy3"/>
    <dgm:cxn modelId="{EE1A4845-8001-4E01-B596-F25C314CF95A}" type="presParOf" srcId="{20D3AA37-85BF-4196-B47C-D07303308AF7}" destId="{3963064B-BBC5-470A-9713-12B42E85B287}" srcOrd="1" destOrd="0" presId="urn:microsoft.com/office/officeart/2005/8/layout/hierarchy3"/>
    <dgm:cxn modelId="{E93FBAA1-FF34-4F53-BC07-57D73DAF49DF}" type="presParOf" srcId="{FF0C62BA-2818-4F9B-B1F1-EA32CBD2658B}" destId="{76C8D037-2D5C-42B2-A42E-3FC0F5FF36DB}" srcOrd="1" destOrd="0" presId="urn:microsoft.com/office/officeart/2005/8/layout/hierarchy3"/>
    <dgm:cxn modelId="{FF5982B0-1337-449F-9350-A9AEAB3794E6}" type="presParOf" srcId="{76C8D037-2D5C-42B2-A42E-3FC0F5FF36DB}" destId="{9BD612C3-14F0-41DA-ABAF-4D6B71F2C031}" srcOrd="0" destOrd="0" presId="urn:microsoft.com/office/officeart/2005/8/layout/hierarchy3"/>
    <dgm:cxn modelId="{C321508E-FCE3-4928-9BB0-160393EF77A5}" type="presParOf" srcId="{76C8D037-2D5C-42B2-A42E-3FC0F5FF36DB}" destId="{1CB9A836-80FE-45C3-8CC9-42F6A3596BD1}" srcOrd="1" destOrd="0" presId="urn:microsoft.com/office/officeart/2005/8/layout/hierarchy3"/>
    <dgm:cxn modelId="{34A6FF91-660E-4AC3-91DB-F02CEF5AB98D}" type="presParOf" srcId="{76C8D037-2D5C-42B2-A42E-3FC0F5FF36DB}" destId="{ADE58342-01E7-439E-B83A-AB609B93CDE0}" srcOrd="2" destOrd="0" presId="urn:microsoft.com/office/officeart/2005/8/layout/hierarchy3"/>
    <dgm:cxn modelId="{CDEE04A1-241C-47AE-8363-B9EF9A93752C}" type="presParOf" srcId="{76C8D037-2D5C-42B2-A42E-3FC0F5FF36DB}" destId="{BA14E910-F4FA-448F-9657-40D2032EBDC9}" srcOrd="3" destOrd="0" presId="urn:microsoft.com/office/officeart/2005/8/layout/hierarchy3"/>
    <dgm:cxn modelId="{9B79D737-D5A0-4FC5-93A1-C5BD0EC8731B}" type="presParOf" srcId="{4BD044F6-4199-45D2-9CAE-6540EF6A8A8D}" destId="{88FB80D1-CD9E-47EF-AC09-96B7D9CB3812}" srcOrd="2" destOrd="0" presId="urn:microsoft.com/office/officeart/2005/8/layout/hierarchy3"/>
    <dgm:cxn modelId="{9FD6E463-EA98-4EC9-8543-CF4A93480FBA}" type="presParOf" srcId="{88FB80D1-CD9E-47EF-AC09-96B7D9CB3812}" destId="{944717BC-8DD5-42A7-9EE1-C469442F25D8}" srcOrd="0" destOrd="0" presId="urn:microsoft.com/office/officeart/2005/8/layout/hierarchy3"/>
    <dgm:cxn modelId="{C0C02C0C-7CEE-442C-8A82-64FF3D6266FE}" type="presParOf" srcId="{944717BC-8DD5-42A7-9EE1-C469442F25D8}" destId="{E4606B98-C9C9-4A21-80E5-6DAE753FA89A}" srcOrd="0" destOrd="0" presId="urn:microsoft.com/office/officeart/2005/8/layout/hierarchy3"/>
    <dgm:cxn modelId="{E1695890-9BF8-451B-9B8A-F62C3BD5A737}" type="presParOf" srcId="{944717BC-8DD5-42A7-9EE1-C469442F25D8}" destId="{8E27D775-5FD1-485D-8AB9-B671114304E9}" srcOrd="1" destOrd="0" presId="urn:microsoft.com/office/officeart/2005/8/layout/hierarchy3"/>
    <dgm:cxn modelId="{20077616-917F-49EC-B2D7-7340B890E875}" type="presParOf" srcId="{88FB80D1-CD9E-47EF-AC09-96B7D9CB3812}" destId="{0E22A238-D415-4F33-972C-F50C4A4BAA68}" srcOrd="1" destOrd="0" presId="urn:microsoft.com/office/officeart/2005/8/layout/hierarchy3"/>
    <dgm:cxn modelId="{D0139CEC-9CE3-4135-B8C9-6517B4A0FF34}" type="presParOf" srcId="{0E22A238-D415-4F33-972C-F50C4A4BAA68}" destId="{FD57E24C-908E-45A9-88AD-B6D66C9EB396}" srcOrd="0" destOrd="0" presId="urn:microsoft.com/office/officeart/2005/8/layout/hierarchy3"/>
    <dgm:cxn modelId="{4376BFA1-C16E-486F-87B5-37FB0A0234A8}" type="presParOf" srcId="{0E22A238-D415-4F33-972C-F50C4A4BAA68}" destId="{23CEE6EB-C5BF-4901-ABF6-F425E12D25D3}" srcOrd="1" destOrd="0" presId="urn:microsoft.com/office/officeart/2005/8/layout/hierarchy3"/>
    <dgm:cxn modelId="{4722ACD7-765D-4376-BAA8-50A30FE44D16}" type="presParOf" srcId="{0E22A238-D415-4F33-972C-F50C4A4BAA68}" destId="{7A3D1161-2E05-4D51-B93B-1CE3867D857F}" srcOrd="2" destOrd="0" presId="urn:microsoft.com/office/officeart/2005/8/layout/hierarchy3"/>
    <dgm:cxn modelId="{40275292-E2ED-4C26-9CE3-D1BA47C41214}" type="presParOf" srcId="{0E22A238-D415-4F33-972C-F50C4A4BAA68}" destId="{CBA6E8CA-DFEC-4B76-BE0E-840B01438EEC}" srcOrd="3" destOrd="0" presId="urn:microsoft.com/office/officeart/2005/8/layout/hierarchy3"/>
    <dgm:cxn modelId="{BA107CE9-E42F-4F25-A10F-ECA4918C11B9}" type="presParOf" srcId="{0E22A238-D415-4F33-972C-F50C4A4BAA68}" destId="{5152184B-762D-4026-B0FB-02E37C05E146}" srcOrd="4" destOrd="0" presId="urn:microsoft.com/office/officeart/2005/8/layout/hierarchy3"/>
    <dgm:cxn modelId="{86E8B186-69FE-48C0-8869-D7D3F11660E0}" type="presParOf" srcId="{0E22A238-D415-4F33-972C-F50C4A4BAA68}" destId="{E6B3CE16-4FC8-4DE7-A27F-2061F0A7D7A4}" srcOrd="5" destOrd="0" presId="urn:microsoft.com/office/officeart/2005/8/layout/hierarchy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D67C49-55F8-400A-AF55-B427EAD06661}" type="doc">
      <dgm:prSet loTypeId="urn:microsoft.com/office/officeart/2005/8/layout/hierarchy3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ro-RO"/>
        </a:p>
      </dgm:t>
    </dgm:pt>
    <dgm:pt modelId="{09F771C2-AE17-48A8-B07D-E14AC028D769}">
      <dgm:prSet phldrT="[Текст]"/>
      <dgm:spPr/>
      <dgm:t>
        <a:bodyPr/>
        <a:lstStyle/>
        <a:p>
          <a:r>
            <a:rPr lang="ro-MO" dirty="0" smtClean="0"/>
            <a:t>De tip</a:t>
          </a:r>
        </a:p>
        <a:p>
          <a:r>
            <a:rPr lang="ro-MO" dirty="0" smtClean="0"/>
            <a:t> linie</a:t>
          </a:r>
          <a:endParaRPr lang="ro-RO" dirty="0"/>
        </a:p>
      </dgm:t>
    </dgm:pt>
    <dgm:pt modelId="{83CF6BEC-1D67-4890-AB7D-5C9C9D29C250}" type="parTrans" cxnId="{ECCCCE40-AC8C-48F2-A0C6-E35B266A2586}">
      <dgm:prSet/>
      <dgm:spPr/>
      <dgm:t>
        <a:bodyPr/>
        <a:lstStyle/>
        <a:p>
          <a:endParaRPr lang="ro-RO"/>
        </a:p>
      </dgm:t>
    </dgm:pt>
    <dgm:pt modelId="{A574F92B-1EC5-43F5-9E0B-2074A6E276C9}" type="sibTrans" cxnId="{ECCCCE40-AC8C-48F2-A0C6-E35B266A2586}">
      <dgm:prSet/>
      <dgm:spPr/>
      <dgm:t>
        <a:bodyPr/>
        <a:lstStyle/>
        <a:p>
          <a:endParaRPr lang="ro-RO"/>
        </a:p>
      </dgm:t>
    </dgm:pt>
    <dgm:pt modelId="{A0E72A0C-9D65-4645-AEA6-FFF83938869D}">
      <dgm:prSet phldrT="[Текст]"/>
      <dgm:spPr/>
      <dgm:t>
        <a:bodyPr/>
        <a:lstStyle/>
        <a:p>
          <a:r>
            <a:rPr lang="ro-MO" dirty="0" smtClean="0"/>
            <a:t>De tip pagină</a:t>
          </a:r>
          <a:endParaRPr lang="ro-RO" dirty="0"/>
        </a:p>
      </dgm:t>
    </dgm:pt>
    <dgm:pt modelId="{48A737F8-7C8E-44FA-BFE1-1D0798BD6028}" type="parTrans" cxnId="{AD38842B-682A-4F67-A206-8D325FB62905}">
      <dgm:prSet/>
      <dgm:spPr/>
      <dgm:t>
        <a:bodyPr/>
        <a:lstStyle/>
        <a:p>
          <a:endParaRPr lang="ro-RO"/>
        </a:p>
      </dgm:t>
    </dgm:pt>
    <dgm:pt modelId="{6057A8CF-A9E2-46CD-9168-AE7B8E7D66FB}" type="sibTrans" cxnId="{AD38842B-682A-4F67-A206-8D325FB62905}">
      <dgm:prSet/>
      <dgm:spPr/>
      <dgm:t>
        <a:bodyPr/>
        <a:lstStyle/>
        <a:p>
          <a:endParaRPr lang="ro-RO"/>
        </a:p>
      </dgm:t>
    </dgm:pt>
    <dgm:pt modelId="{AEA61252-9339-4A23-8443-EC560BDDB707}">
      <dgm:prSet phldrT="[Текст]"/>
      <dgm:spPr/>
      <dgm:t>
        <a:bodyPr/>
        <a:lstStyle/>
        <a:p>
          <a:r>
            <a:rPr lang="ro-MO" dirty="0" smtClean="0"/>
            <a:t>Imprimante</a:t>
          </a:r>
          <a:endParaRPr lang="ro-RO" dirty="0" smtClean="0"/>
        </a:p>
        <a:p>
          <a:r>
            <a:rPr lang="ro-MO" dirty="0" smtClean="0"/>
            <a:t>laser de viteză</a:t>
          </a:r>
        </a:p>
        <a:p>
          <a:r>
            <a:rPr lang="ro-MO" dirty="0" smtClean="0"/>
            <a:t>mare</a:t>
          </a:r>
          <a:endParaRPr lang="ro-RO" dirty="0"/>
        </a:p>
      </dgm:t>
    </dgm:pt>
    <dgm:pt modelId="{819ADF50-32D6-48B0-87D4-67D776CD3595}" type="parTrans" cxnId="{B326A7F6-7883-40D9-B851-CCF37D19192E}">
      <dgm:prSet/>
      <dgm:spPr/>
      <dgm:t>
        <a:bodyPr/>
        <a:lstStyle/>
        <a:p>
          <a:endParaRPr lang="ro-RO"/>
        </a:p>
      </dgm:t>
    </dgm:pt>
    <dgm:pt modelId="{EA91EFF4-5B9C-4185-9F1A-8F8BF21788B9}" type="sibTrans" cxnId="{B326A7F6-7883-40D9-B851-CCF37D19192E}">
      <dgm:prSet/>
      <dgm:spPr/>
      <dgm:t>
        <a:bodyPr/>
        <a:lstStyle/>
        <a:p>
          <a:endParaRPr lang="ro-RO"/>
        </a:p>
      </dgm:t>
    </dgm:pt>
    <dgm:pt modelId="{EF6AE49A-3F2C-4B48-ADF4-BA4B91241C58}">
      <dgm:prSet phldrT="[Текст]"/>
      <dgm:spPr/>
      <dgm:t>
        <a:bodyPr/>
        <a:lstStyle/>
        <a:p>
          <a:r>
            <a:rPr lang="ro-MO" dirty="0" smtClean="0"/>
            <a:t>Imprimante</a:t>
          </a:r>
          <a:endParaRPr lang="ro-RO" dirty="0" smtClean="0"/>
        </a:p>
        <a:p>
          <a:r>
            <a:rPr lang="ro-MO" dirty="0" smtClean="0"/>
            <a:t>laser de viteză </a:t>
          </a:r>
        </a:p>
        <a:p>
          <a:r>
            <a:rPr lang="ro-MO" dirty="0" smtClean="0"/>
            <a:t>scăzută</a:t>
          </a:r>
          <a:endParaRPr lang="ro-RO" dirty="0"/>
        </a:p>
      </dgm:t>
    </dgm:pt>
    <dgm:pt modelId="{FA6C1EAA-5764-4EF5-9491-27981BD6AB02}" type="parTrans" cxnId="{4726746F-AD5E-45AC-8A80-2370AB2AC417}">
      <dgm:prSet/>
      <dgm:spPr/>
      <dgm:t>
        <a:bodyPr/>
        <a:lstStyle/>
        <a:p>
          <a:endParaRPr lang="ro-RO"/>
        </a:p>
      </dgm:t>
    </dgm:pt>
    <dgm:pt modelId="{21A3F2B1-3374-4E6D-B479-83B68490951E}" type="sibTrans" cxnId="{4726746F-AD5E-45AC-8A80-2370AB2AC417}">
      <dgm:prSet/>
      <dgm:spPr/>
      <dgm:t>
        <a:bodyPr/>
        <a:lstStyle/>
        <a:p>
          <a:endParaRPr lang="ro-RO"/>
        </a:p>
      </dgm:t>
    </dgm:pt>
    <dgm:pt modelId="{4D811BC0-4109-4D4D-BE80-050A86AB8E7A}">
      <dgm:prSet phldrT="[Текст]"/>
      <dgm:spPr/>
      <dgm:t>
        <a:bodyPr/>
        <a:lstStyle/>
        <a:p>
          <a:r>
            <a:rPr lang="ro-MO" dirty="0" smtClean="0"/>
            <a:t>Seriale</a:t>
          </a:r>
          <a:endParaRPr lang="ro-RO" dirty="0"/>
        </a:p>
      </dgm:t>
    </dgm:pt>
    <dgm:pt modelId="{BD620168-96EE-4209-9E14-F7E814822C87}" type="parTrans" cxnId="{0DC34681-38EC-48D5-B835-05564FE83C0B}">
      <dgm:prSet/>
      <dgm:spPr/>
      <dgm:t>
        <a:bodyPr/>
        <a:lstStyle/>
        <a:p>
          <a:endParaRPr lang="ro-RO"/>
        </a:p>
      </dgm:t>
    </dgm:pt>
    <dgm:pt modelId="{AE1C1700-B604-40BE-877B-3F9CD8C51123}" type="sibTrans" cxnId="{0DC34681-38EC-48D5-B835-05564FE83C0B}">
      <dgm:prSet/>
      <dgm:spPr/>
      <dgm:t>
        <a:bodyPr/>
        <a:lstStyle/>
        <a:p>
          <a:endParaRPr lang="ro-RO"/>
        </a:p>
      </dgm:t>
    </dgm:pt>
    <dgm:pt modelId="{ADD40444-9DA4-4D22-986D-CACDE9AD4F59}">
      <dgm:prSet phldrT="[Текст]"/>
      <dgm:spPr/>
      <dgm:t>
        <a:bodyPr/>
        <a:lstStyle/>
        <a:p>
          <a:r>
            <a:rPr lang="ro-MO" dirty="0" smtClean="0"/>
            <a:t>Matriceale</a:t>
          </a:r>
          <a:endParaRPr lang="ro-RO" dirty="0"/>
        </a:p>
      </dgm:t>
    </dgm:pt>
    <dgm:pt modelId="{F9989918-4D1F-469E-8AE5-8651586031AD}" type="parTrans" cxnId="{01D4EB0E-DD5C-4D0A-8179-082A0BF4D685}">
      <dgm:prSet/>
      <dgm:spPr/>
      <dgm:t>
        <a:bodyPr/>
        <a:lstStyle/>
        <a:p>
          <a:endParaRPr lang="ro-RO"/>
        </a:p>
      </dgm:t>
    </dgm:pt>
    <dgm:pt modelId="{2294DD2B-EE0F-40CC-BFBE-091B16B16BB9}" type="sibTrans" cxnId="{01D4EB0E-DD5C-4D0A-8179-082A0BF4D685}">
      <dgm:prSet/>
      <dgm:spPr/>
      <dgm:t>
        <a:bodyPr/>
        <a:lstStyle/>
        <a:p>
          <a:endParaRPr lang="ro-RO"/>
        </a:p>
      </dgm:t>
    </dgm:pt>
    <dgm:pt modelId="{F35EB544-4C9A-4FF0-BE5D-C0AD51A515D7}">
      <dgm:prSet phldrT="[Текст]"/>
      <dgm:spPr/>
      <dgm:t>
        <a:bodyPr/>
        <a:lstStyle/>
        <a:p>
          <a:r>
            <a:rPr lang="ro-MO" dirty="0" smtClean="0"/>
            <a:t>Cu jet de</a:t>
          </a:r>
          <a:endParaRPr lang="ro-RO" dirty="0" smtClean="0"/>
        </a:p>
        <a:p>
          <a:r>
            <a:rPr lang="ro-MO" dirty="0" smtClean="0"/>
            <a:t>cerneală</a:t>
          </a:r>
          <a:endParaRPr lang="ro-RO" dirty="0"/>
        </a:p>
      </dgm:t>
    </dgm:pt>
    <dgm:pt modelId="{74E6CEF2-6D9C-46E5-BA0A-731D55E54439}" type="parTrans" cxnId="{BBF667A4-8A80-43B6-B523-115DEB2FD49A}">
      <dgm:prSet/>
      <dgm:spPr/>
      <dgm:t>
        <a:bodyPr/>
        <a:lstStyle/>
        <a:p>
          <a:endParaRPr lang="ro-RO"/>
        </a:p>
      </dgm:t>
    </dgm:pt>
    <dgm:pt modelId="{83175F89-2359-4720-B51E-32DD25A596CE}" type="sibTrans" cxnId="{BBF667A4-8A80-43B6-B523-115DEB2FD49A}">
      <dgm:prSet/>
      <dgm:spPr/>
      <dgm:t>
        <a:bodyPr/>
        <a:lstStyle/>
        <a:p>
          <a:endParaRPr lang="ro-RO"/>
        </a:p>
      </dgm:t>
    </dgm:pt>
    <dgm:pt modelId="{4BD044F6-4199-45D2-9CAE-6540EF6A8A8D}" type="pres">
      <dgm:prSet presAssocID="{FBD67C49-55F8-400A-AF55-B427EAD066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o-RO"/>
        </a:p>
      </dgm:t>
    </dgm:pt>
    <dgm:pt modelId="{09273C22-F164-4AB7-BBB4-98DBDFA8D2DF}" type="pres">
      <dgm:prSet presAssocID="{09F771C2-AE17-48A8-B07D-E14AC028D769}" presName="root" presStyleCnt="0"/>
      <dgm:spPr/>
    </dgm:pt>
    <dgm:pt modelId="{26BAEA23-9148-4756-8E48-227C414D968F}" type="pres">
      <dgm:prSet presAssocID="{09F771C2-AE17-48A8-B07D-E14AC028D769}" presName="rootComposite" presStyleCnt="0"/>
      <dgm:spPr/>
    </dgm:pt>
    <dgm:pt modelId="{ED1E49D1-9801-4AE9-9047-05BA84C1D863}" type="pres">
      <dgm:prSet presAssocID="{09F771C2-AE17-48A8-B07D-E14AC028D769}" presName="rootText" presStyleLbl="node1" presStyleIdx="0" presStyleCnt="3"/>
      <dgm:spPr/>
      <dgm:t>
        <a:bodyPr/>
        <a:lstStyle/>
        <a:p>
          <a:endParaRPr lang="ro-RO"/>
        </a:p>
      </dgm:t>
    </dgm:pt>
    <dgm:pt modelId="{82E620A8-93B3-4181-8EAF-F4C10EBEBBE7}" type="pres">
      <dgm:prSet presAssocID="{09F771C2-AE17-48A8-B07D-E14AC028D769}" presName="rootConnector" presStyleLbl="node1" presStyleIdx="0" presStyleCnt="3"/>
      <dgm:spPr/>
      <dgm:t>
        <a:bodyPr/>
        <a:lstStyle/>
        <a:p>
          <a:endParaRPr lang="ro-RO"/>
        </a:p>
      </dgm:t>
    </dgm:pt>
    <dgm:pt modelId="{F2B24D53-C4C6-4795-8C42-2D3E7F8E92A7}" type="pres">
      <dgm:prSet presAssocID="{09F771C2-AE17-48A8-B07D-E14AC028D769}" presName="childShape" presStyleCnt="0"/>
      <dgm:spPr/>
    </dgm:pt>
    <dgm:pt modelId="{FF0C62BA-2818-4F9B-B1F1-EA32CBD2658B}" type="pres">
      <dgm:prSet presAssocID="{A0E72A0C-9D65-4645-AEA6-FFF83938869D}" presName="root" presStyleCnt="0"/>
      <dgm:spPr/>
    </dgm:pt>
    <dgm:pt modelId="{20D3AA37-85BF-4196-B47C-D07303308AF7}" type="pres">
      <dgm:prSet presAssocID="{A0E72A0C-9D65-4645-AEA6-FFF83938869D}" presName="rootComposite" presStyleCnt="0"/>
      <dgm:spPr/>
    </dgm:pt>
    <dgm:pt modelId="{B88FABE9-D727-4B8C-B202-50AF607BBEB3}" type="pres">
      <dgm:prSet presAssocID="{A0E72A0C-9D65-4645-AEA6-FFF83938869D}" presName="rootText" presStyleLbl="node1" presStyleIdx="1" presStyleCnt="3"/>
      <dgm:spPr/>
      <dgm:t>
        <a:bodyPr/>
        <a:lstStyle/>
        <a:p>
          <a:endParaRPr lang="ro-RO"/>
        </a:p>
      </dgm:t>
    </dgm:pt>
    <dgm:pt modelId="{3963064B-BBC5-470A-9713-12B42E85B287}" type="pres">
      <dgm:prSet presAssocID="{A0E72A0C-9D65-4645-AEA6-FFF83938869D}" presName="rootConnector" presStyleLbl="node1" presStyleIdx="1" presStyleCnt="3"/>
      <dgm:spPr/>
      <dgm:t>
        <a:bodyPr/>
        <a:lstStyle/>
        <a:p>
          <a:endParaRPr lang="ro-RO"/>
        </a:p>
      </dgm:t>
    </dgm:pt>
    <dgm:pt modelId="{76C8D037-2D5C-42B2-A42E-3FC0F5FF36DB}" type="pres">
      <dgm:prSet presAssocID="{A0E72A0C-9D65-4645-AEA6-FFF83938869D}" presName="childShape" presStyleCnt="0"/>
      <dgm:spPr/>
    </dgm:pt>
    <dgm:pt modelId="{9BD612C3-14F0-41DA-ABAF-4D6B71F2C031}" type="pres">
      <dgm:prSet presAssocID="{819ADF50-32D6-48B0-87D4-67D776CD3595}" presName="Name13" presStyleLbl="parChTrans1D2" presStyleIdx="0" presStyleCnt="4"/>
      <dgm:spPr/>
      <dgm:t>
        <a:bodyPr/>
        <a:lstStyle/>
        <a:p>
          <a:endParaRPr lang="ro-RO"/>
        </a:p>
      </dgm:t>
    </dgm:pt>
    <dgm:pt modelId="{1CB9A836-80FE-45C3-8CC9-42F6A3596BD1}" type="pres">
      <dgm:prSet presAssocID="{AEA61252-9339-4A23-8443-EC560BDDB707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ADE58342-01E7-439E-B83A-AB609B93CDE0}" type="pres">
      <dgm:prSet presAssocID="{FA6C1EAA-5764-4EF5-9491-27981BD6AB02}" presName="Name13" presStyleLbl="parChTrans1D2" presStyleIdx="1" presStyleCnt="4"/>
      <dgm:spPr/>
      <dgm:t>
        <a:bodyPr/>
        <a:lstStyle/>
        <a:p>
          <a:endParaRPr lang="ro-RO"/>
        </a:p>
      </dgm:t>
    </dgm:pt>
    <dgm:pt modelId="{BA14E910-F4FA-448F-9657-40D2032EBDC9}" type="pres">
      <dgm:prSet presAssocID="{EF6AE49A-3F2C-4B48-ADF4-BA4B91241C58}" presName="childText" presStyleLbl="bgAcc1" presStyleIdx="1" presStyleCnt="4" custLinFactNeighborY="-7856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88FB80D1-CD9E-47EF-AC09-96B7D9CB3812}" type="pres">
      <dgm:prSet presAssocID="{4D811BC0-4109-4D4D-BE80-050A86AB8E7A}" presName="root" presStyleCnt="0"/>
      <dgm:spPr/>
    </dgm:pt>
    <dgm:pt modelId="{944717BC-8DD5-42A7-9EE1-C469442F25D8}" type="pres">
      <dgm:prSet presAssocID="{4D811BC0-4109-4D4D-BE80-050A86AB8E7A}" presName="rootComposite" presStyleCnt="0"/>
      <dgm:spPr/>
    </dgm:pt>
    <dgm:pt modelId="{E4606B98-C9C9-4A21-80E5-6DAE753FA89A}" type="pres">
      <dgm:prSet presAssocID="{4D811BC0-4109-4D4D-BE80-050A86AB8E7A}" presName="rootText" presStyleLbl="node1" presStyleIdx="2" presStyleCnt="3"/>
      <dgm:spPr/>
      <dgm:t>
        <a:bodyPr/>
        <a:lstStyle/>
        <a:p>
          <a:endParaRPr lang="ro-RO"/>
        </a:p>
      </dgm:t>
    </dgm:pt>
    <dgm:pt modelId="{8E27D775-5FD1-485D-8AB9-B671114304E9}" type="pres">
      <dgm:prSet presAssocID="{4D811BC0-4109-4D4D-BE80-050A86AB8E7A}" presName="rootConnector" presStyleLbl="node1" presStyleIdx="2" presStyleCnt="3"/>
      <dgm:spPr/>
      <dgm:t>
        <a:bodyPr/>
        <a:lstStyle/>
        <a:p>
          <a:endParaRPr lang="ro-RO"/>
        </a:p>
      </dgm:t>
    </dgm:pt>
    <dgm:pt modelId="{0E22A238-D415-4F33-972C-F50C4A4BAA68}" type="pres">
      <dgm:prSet presAssocID="{4D811BC0-4109-4D4D-BE80-050A86AB8E7A}" presName="childShape" presStyleCnt="0"/>
      <dgm:spPr/>
    </dgm:pt>
    <dgm:pt modelId="{FD57E24C-908E-45A9-88AD-B6D66C9EB396}" type="pres">
      <dgm:prSet presAssocID="{F9989918-4D1F-469E-8AE5-8651586031AD}" presName="Name13" presStyleLbl="parChTrans1D2" presStyleIdx="2" presStyleCnt="4"/>
      <dgm:spPr/>
      <dgm:t>
        <a:bodyPr/>
        <a:lstStyle/>
        <a:p>
          <a:endParaRPr lang="ro-RO"/>
        </a:p>
      </dgm:t>
    </dgm:pt>
    <dgm:pt modelId="{23CEE6EB-C5BF-4901-ABF6-F425E12D25D3}" type="pres">
      <dgm:prSet presAssocID="{ADD40444-9DA4-4D22-986D-CACDE9AD4F59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7A3D1161-2E05-4D51-B93B-1CE3867D857F}" type="pres">
      <dgm:prSet presAssocID="{74E6CEF2-6D9C-46E5-BA0A-731D55E54439}" presName="Name13" presStyleLbl="parChTrans1D2" presStyleIdx="3" presStyleCnt="4"/>
      <dgm:spPr/>
      <dgm:t>
        <a:bodyPr/>
        <a:lstStyle/>
        <a:p>
          <a:endParaRPr lang="ro-RO"/>
        </a:p>
      </dgm:t>
    </dgm:pt>
    <dgm:pt modelId="{CBA6E8CA-DFEC-4B76-BE0E-840B01438EEC}" type="pres">
      <dgm:prSet presAssocID="{F35EB544-4C9A-4FF0-BE5D-C0AD51A515D7}" presName="childText" presStyleLbl="bgAcc1" presStyleIdx="3" presStyleCnt="4" custLinFactNeighborY="778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998C4C19-7122-49BD-BB6E-8F3CE86E192B}" type="presOf" srcId="{F9989918-4D1F-469E-8AE5-8651586031AD}" destId="{FD57E24C-908E-45A9-88AD-B6D66C9EB396}" srcOrd="0" destOrd="0" presId="urn:microsoft.com/office/officeart/2005/8/layout/hierarchy3"/>
    <dgm:cxn modelId="{B88F3737-6850-4FB3-A1DC-759B4D07D549}" type="presOf" srcId="{EF6AE49A-3F2C-4B48-ADF4-BA4B91241C58}" destId="{BA14E910-F4FA-448F-9657-40D2032EBDC9}" srcOrd="0" destOrd="0" presId="urn:microsoft.com/office/officeart/2005/8/layout/hierarchy3"/>
    <dgm:cxn modelId="{E31CC6A2-D8F2-4A07-ABF7-EA1C86069874}" type="presOf" srcId="{4D811BC0-4109-4D4D-BE80-050A86AB8E7A}" destId="{8E27D775-5FD1-485D-8AB9-B671114304E9}" srcOrd="1" destOrd="0" presId="urn:microsoft.com/office/officeart/2005/8/layout/hierarchy3"/>
    <dgm:cxn modelId="{BBF667A4-8A80-43B6-B523-115DEB2FD49A}" srcId="{4D811BC0-4109-4D4D-BE80-050A86AB8E7A}" destId="{F35EB544-4C9A-4FF0-BE5D-C0AD51A515D7}" srcOrd="1" destOrd="0" parTransId="{74E6CEF2-6D9C-46E5-BA0A-731D55E54439}" sibTransId="{83175F89-2359-4720-B51E-32DD25A596CE}"/>
    <dgm:cxn modelId="{DA0BBAD0-E32D-46F5-A31E-D8A5F1178F71}" type="presOf" srcId="{A0E72A0C-9D65-4645-AEA6-FFF83938869D}" destId="{B88FABE9-D727-4B8C-B202-50AF607BBEB3}" srcOrd="0" destOrd="0" presId="urn:microsoft.com/office/officeart/2005/8/layout/hierarchy3"/>
    <dgm:cxn modelId="{3BE98AB4-1D95-43EF-B02A-6BA54C78F617}" type="presOf" srcId="{FBD67C49-55F8-400A-AF55-B427EAD06661}" destId="{4BD044F6-4199-45D2-9CAE-6540EF6A8A8D}" srcOrd="0" destOrd="0" presId="urn:microsoft.com/office/officeart/2005/8/layout/hierarchy3"/>
    <dgm:cxn modelId="{19582432-351A-4D9D-B499-8E427AED033B}" type="presOf" srcId="{AEA61252-9339-4A23-8443-EC560BDDB707}" destId="{1CB9A836-80FE-45C3-8CC9-42F6A3596BD1}" srcOrd="0" destOrd="0" presId="urn:microsoft.com/office/officeart/2005/8/layout/hierarchy3"/>
    <dgm:cxn modelId="{C9783704-5194-42BB-ACC6-E8BF8FEFA387}" type="presOf" srcId="{819ADF50-32D6-48B0-87D4-67D776CD3595}" destId="{9BD612C3-14F0-41DA-ABAF-4D6B71F2C031}" srcOrd="0" destOrd="0" presId="urn:microsoft.com/office/officeart/2005/8/layout/hierarchy3"/>
    <dgm:cxn modelId="{190B12B2-513A-40D7-8E8B-2EECE5BCE57D}" type="presOf" srcId="{09F771C2-AE17-48A8-B07D-E14AC028D769}" destId="{ED1E49D1-9801-4AE9-9047-05BA84C1D863}" srcOrd="0" destOrd="0" presId="urn:microsoft.com/office/officeart/2005/8/layout/hierarchy3"/>
    <dgm:cxn modelId="{FB766FB2-6CE3-4F62-9390-0086CF22BC9F}" type="presOf" srcId="{A0E72A0C-9D65-4645-AEA6-FFF83938869D}" destId="{3963064B-BBC5-470A-9713-12B42E85B287}" srcOrd="1" destOrd="0" presId="urn:microsoft.com/office/officeart/2005/8/layout/hierarchy3"/>
    <dgm:cxn modelId="{B326A7F6-7883-40D9-B851-CCF37D19192E}" srcId="{A0E72A0C-9D65-4645-AEA6-FFF83938869D}" destId="{AEA61252-9339-4A23-8443-EC560BDDB707}" srcOrd="0" destOrd="0" parTransId="{819ADF50-32D6-48B0-87D4-67D776CD3595}" sibTransId="{EA91EFF4-5B9C-4185-9F1A-8F8BF21788B9}"/>
    <dgm:cxn modelId="{42E10A61-3C17-47C3-9BC9-22EE335CEE5E}" type="presOf" srcId="{74E6CEF2-6D9C-46E5-BA0A-731D55E54439}" destId="{7A3D1161-2E05-4D51-B93B-1CE3867D857F}" srcOrd="0" destOrd="0" presId="urn:microsoft.com/office/officeart/2005/8/layout/hierarchy3"/>
    <dgm:cxn modelId="{0DC34681-38EC-48D5-B835-05564FE83C0B}" srcId="{FBD67C49-55F8-400A-AF55-B427EAD06661}" destId="{4D811BC0-4109-4D4D-BE80-050A86AB8E7A}" srcOrd="2" destOrd="0" parTransId="{BD620168-96EE-4209-9E14-F7E814822C87}" sibTransId="{AE1C1700-B604-40BE-877B-3F9CD8C51123}"/>
    <dgm:cxn modelId="{133E8962-1927-4F7D-8F45-ACB92464823D}" type="presOf" srcId="{09F771C2-AE17-48A8-B07D-E14AC028D769}" destId="{82E620A8-93B3-4181-8EAF-F4C10EBEBBE7}" srcOrd="1" destOrd="0" presId="urn:microsoft.com/office/officeart/2005/8/layout/hierarchy3"/>
    <dgm:cxn modelId="{B1751901-D634-4EC2-A28B-56D6EDC8869D}" type="presOf" srcId="{F35EB544-4C9A-4FF0-BE5D-C0AD51A515D7}" destId="{CBA6E8CA-DFEC-4B76-BE0E-840B01438EEC}" srcOrd="0" destOrd="0" presId="urn:microsoft.com/office/officeart/2005/8/layout/hierarchy3"/>
    <dgm:cxn modelId="{AD38842B-682A-4F67-A206-8D325FB62905}" srcId="{FBD67C49-55F8-400A-AF55-B427EAD06661}" destId="{A0E72A0C-9D65-4645-AEA6-FFF83938869D}" srcOrd="1" destOrd="0" parTransId="{48A737F8-7C8E-44FA-BFE1-1D0798BD6028}" sibTransId="{6057A8CF-A9E2-46CD-9168-AE7B8E7D66FB}"/>
    <dgm:cxn modelId="{01D4EB0E-DD5C-4D0A-8179-082A0BF4D685}" srcId="{4D811BC0-4109-4D4D-BE80-050A86AB8E7A}" destId="{ADD40444-9DA4-4D22-986D-CACDE9AD4F59}" srcOrd="0" destOrd="0" parTransId="{F9989918-4D1F-469E-8AE5-8651586031AD}" sibTransId="{2294DD2B-EE0F-40CC-BFBE-091B16B16BB9}"/>
    <dgm:cxn modelId="{A018862F-6E01-4F6A-8E95-36C5DFD5011B}" type="presOf" srcId="{FA6C1EAA-5764-4EF5-9491-27981BD6AB02}" destId="{ADE58342-01E7-439E-B83A-AB609B93CDE0}" srcOrd="0" destOrd="0" presId="urn:microsoft.com/office/officeart/2005/8/layout/hierarchy3"/>
    <dgm:cxn modelId="{489BC7A7-985E-40DB-9B13-FEE4370A0F98}" type="presOf" srcId="{4D811BC0-4109-4D4D-BE80-050A86AB8E7A}" destId="{E4606B98-C9C9-4A21-80E5-6DAE753FA89A}" srcOrd="0" destOrd="0" presId="urn:microsoft.com/office/officeart/2005/8/layout/hierarchy3"/>
    <dgm:cxn modelId="{1B2B4C96-A32F-4D67-A8D6-586932AEA4CA}" type="presOf" srcId="{ADD40444-9DA4-4D22-986D-CACDE9AD4F59}" destId="{23CEE6EB-C5BF-4901-ABF6-F425E12D25D3}" srcOrd="0" destOrd="0" presId="urn:microsoft.com/office/officeart/2005/8/layout/hierarchy3"/>
    <dgm:cxn modelId="{4726746F-AD5E-45AC-8A80-2370AB2AC417}" srcId="{A0E72A0C-9D65-4645-AEA6-FFF83938869D}" destId="{EF6AE49A-3F2C-4B48-ADF4-BA4B91241C58}" srcOrd="1" destOrd="0" parTransId="{FA6C1EAA-5764-4EF5-9491-27981BD6AB02}" sibTransId="{21A3F2B1-3374-4E6D-B479-83B68490951E}"/>
    <dgm:cxn modelId="{ECCCCE40-AC8C-48F2-A0C6-E35B266A2586}" srcId="{FBD67C49-55F8-400A-AF55-B427EAD06661}" destId="{09F771C2-AE17-48A8-B07D-E14AC028D769}" srcOrd="0" destOrd="0" parTransId="{83CF6BEC-1D67-4890-AB7D-5C9C9D29C250}" sibTransId="{A574F92B-1EC5-43F5-9E0B-2074A6E276C9}"/>
    <dgm:cxn modelId="{BD1FEBF8-A109-43A5-A86B-C71D1D012CF4}" type="presParOf" srcId="{4BD044F6-4199-45D2-9CAE-6540EF6A8A8D}" destId="{09273C22-F164-4AB7-BBB4-98DBDFA8D2DF}" srcOrd="0" destOrd="0" presId="urn:microsoft.com/office/officeart/2005/8/layout/hierarchy3"/>
    <dgm:cxn modelId="{5FAA2C41-09D8-4933-ADCB-34010828C20B}" type="presParOf" srcId="{09273C22-F164-4AB7-BBB4-98DBDFA8D2DF}" destId="{26BAEA23-9148-4756-8E48-227C414D968F}" srcOrd="0" destOrd="0" presId="urn:microsoft.com/office/officeart/2005/8/layout/hierarchy3"/>
    <dgm:cxn modelId="{B83238E6-C896-42B8-949B-F7A81F0D4144}" type="presParOf" srcId="{26BAEA23-9148-4756-8E48-227C414D968F}" destId="{ED1E49D1-9801-4AE9-9047-05BA84C1D863}" srcOrd="0" destOrd="0" presId="urn:microsoft.com/office/officeart/2005/8/layout/hierarchy3"/>
    <dgm:cxn modelId="{D9D812D5-18FE-4C3F-9A0F-5BB01EEE960E}" type="presParOf" srcId="{26BAEA23-9148-4756-8E48-227C414D968F}" destId="{82E620A8-93B3-4181-8EAF-F4C10EBEBBE7}" srcOrd="1" destOrd="0" presId="urn:microsoft.com/office/officeart/2005/8/layout/hierarchy3"/>
    <dgm:cxn modelId="{23C96942-1045-4419-B339-B3D0048AB14F}" type="presParOf" srcId="{09273C22-F164-4AB7-BBB4-98DBDFA8D2DF}" destId="{F2B24D53-C4C6-4795-8C42-2D3E7F8E92A7}" srcOrd="1" destOrd="0" presId="urn:microsoft.com/office/officeart/2005/8/layout/hierarchy3"/>
    <dgm:cxn modelId="{A0488160-13B0-4226-AD4A-0407BB6EFAC1}" type="presParOf" srcId="{4BD044F6-4199-45D2-9CAE-6540EF6A8A8D}" destId="{FF0C62BA-2818-4F9B-B1F1-EA32CBD2658B}" srcOrd="1" destOrd="0" presId="urn:microsoft.com/office/officeart/2005/8/layout/hierarchy3"/>
    <dgm:cxn modelId="{A084436B-B9F0-4AC3-8F78-E50589DF9107}" type="presParOf" srcId="{FF0C62BA-2818-4F9B-B1F1-EA32CBD2658B}" destId="{20D3AA37-85BF-4196-B47C-D07303308AF7}" srcOrd="0" destOrd="0" presId="urn:microsoft.com/office/officeart/2005/8/layout/hierarchy3"/>
    <dgm:cxn modelId="{51B666F4-50A5-4D8C-BB09-C9F1B073116E}" type="presParOf" srcId="{20D3AA37-85BF-4196-B47C-D07303308AF7}" destId="{B88FABE9-D727-4B8C-B202-50AF607BBEB3}" srcOrd="0" destOrd="0" presId="urn:microsoft.com/office/officeart/2005/8/layout/hierarchy3"/>
    <dgm:cxn modelId="{D90A3FAB-B32B-479F-8AC6-DD554B4CF961}" type="presParOf" srcId="{20D3AA37-85BF-4196-B47C-D07303308AF7}" destId="{3963064B-BBC5-470A-9713-12B42E85B287}" srcOrd="1" destOrd="0" presId="urn:microsoft.com/office/officeart/2005/8/layout/hierarchy3"/>
    <dgm:cxn modelId="{F3F9A9BB-36FD-4F57-BE39-71A03BC73ADB}" type="presParOf" srcId="{FF0C62BA-2818-4F9B-B1F1-EA32CBD2658B}" destId="{76C8D037-2D5C-42B2-A42E-3FC0F5FF36DB}" srcOrd="1" destOrd="0" presId="urn:microsoft.com/office/officeart/2005/8/layout/hierarchy3"/>
    <dgm:cxn modelId="{AE62345E-03F0-4130-98F4-6CBE39A392CC}" type="presParOf" srcId="{76C8D037-2D5C-42B2-A42E-3FC0F5FF36DB}" destId="{9BD612C3-14F0-41DA-ABAF-4D6B71F2C031}" srcOrd="0" destOrd="0" presId="urn:microsoft.com/office/officeart/2005/8/layout/hierarchy3"/>
    <dgm:cxn modelId="{6A54B2A3-8A7C-4D11-9A91-8AD34D725100}" type="presParOf" srcId="{76C8D037-2D5C-42B2-A42E-3FC0F5FF36DB}" destId="{1CB9A836-80FE-45C3-8CC9-42F6A3596BD1}" srcOrd="1" destOrd="0" presId="urn:microsoft.com/office/officeart/2005/8/layout/hierarchy3"/>
    <dgm:cxn modelId="{D9E16B32-748E-4F63-BC85-A4620E484B99}" type="presParOf" srcId="{76C8D037-2D5C-42B2-A42E-3FC0F5FF36DB}" destId="{ADE58342-01E7-439E-B83A-AB609B93CDE0}" srcOrd="2" destOrd="0" presId="urn:microsoft.com/office/officeart/2005/8/layout/hierarchy3"/>
    <dgm:cxn modelId="{D5663CA2-55F6-4EB3-A03A-5C3C6FC774DC}" type="presParOf" srcId="{76C8D037-2D5C-42B2-A42E-3FC0F5FF36DB}" destId="{BA14E910-F4FA-448F-9657-40D2032EBDC9}" srcOrd="3" destOrd="0" presId="urn:microsoft.com/office/officeart/2005/8/layout/hierarchy3"/>
    <dgm:cxn modelId="{6AE831B8-5359-41A0-91F6-3C558AD5826B}" type="presParOf" srcId="{4BD044F6-4199-45D2-9CAE-6540EF6A8A8D}" destId="{88FB80D1-CD9E-47EF-AC09-96B7D9CB3812}" srcOrd="2" destOrd="0" presId="urn:microsoft.com/office/officeart/2005/8/layout/hierarchy3"/>
    <dgm:cxn modelId="{E732FC94-46D6-47F6-9C5A-F829A9ABFAF7}" type="presParOf" srcId="{88FB80D1-CD9E-47EF-AC09-96B7D9CB3812}" destId="{944717BC-8DD5-42A7-9EE1-C469442F25D8}" srcOrd="0" destOrd="0" presId="urn:microsoft.com/office/officeart/2005/8/layout/hierarchy3"/>
    <dgm:cxn modelId="{0C61E0DC-6A2F-42A1-9389-C7E98748897C}" type="presParOf" srcId="{944717BC-8DD5-42A7-9EE1-C469442F25D8}" destId="{E4606B98-C9C9-4A21-80E5-6DAE753FA89A}" srcOrd="0" destOrd="0" presId="urn:microsoft.com/office/officeart/2005/8/layout/hierarchy3"/>
    <dgm:cxn modelId="{AA2A2523-6C14-4F63-8CA9-0E6F8EE81E6A}" type="presParOf" srcId="{944717BC-8DD5-42A7-9EE1-C469442F25D8}" destId="{8E27D775-5FD1-485D-8AB9-B671114304E9}" srcOrd="1" destOrd="0" presId="urn:microsoft.com/office/officeart/2005/8/layout/hierarchy3"/>
    <dgm:cxn modelId="{BFD818EB-94EC-4C26-ADE0-9F206C099BE1}" type="presParOf" srcId="{88FB80D1-CD9E-47EF-AC09-96B7D9CB3812}" destId="{0E22A238-D415-4F33-972C-F50C4A4BAA68}" srcOrd="1" destOrd="0" presId="urn:microsoft.com/office/officeart/2005/8/layout/hierarchy3"/>
    <dgm:cxn modelId="{9C971113-E7A7-4BBB-9CB2-16F94CDFA557}" type="presParOf" srcId="{0E22A238-D415-4F33-972C-F50C4A4BAA68}" destId="{FD57E24C-908E-45A9-88AD-B6D66C9EB396}" srcOrd="0" destOrd="0" presId="urn:microsoft.com/office/officeart/2005/8/layout/hierarchy3"/>
    <dgm:cxn modelId="{78B665A7-D136-4FCA-ABA6-A6284A8D5119}" type="presParOf" srcId="{0E22A238-D415-4F33-972C-F50C4A4BAA68}" destId="{23CEE6EB-C5BF-4901-ABF6-F425E12D25D3}" srcOrd="1" destOrd="0" presId="urn:microsoft.com/office/officeart/2005/8/layout/hierarchy3"/>
    <dgm:cxn modelId="{A986EF15-3C1E-4E38-AA64-1FAB2ED18EC6}" type="presParOf" srcId="{0E22A238-D415-4F33-972C-F50C4A4BAA68}" destId="{7A3D1161-2E05-4D51-B93B-1CE3867D857F}" srcOrd="2" destOrd="0" presId="urn:microsoft.com/office/officeart/2005/8/layout/hierarchy3"/>
    <dgm:cxn modelId="{9D04B2F7-E4F5-40AC-9A8A-FCE71ED9AE8B}" type="presParOf" srcId="{0E22A238-D415-4F33-972C-F50C4A4BAA68}" destId="{CBA6E8CA-DFEC-4B76-BE0E-840B01438EEC}" srcOrd="3" destOrd="0" presId="urn:microsoft.com/office/officeart/2005/8/layout/hierarchy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1D2DF-70E5-442B-9744-77E4E1563606}" type="doc">
      <dgm:prSet loTypeId="urn:microsoft.com/office/officeart/2005/8/layout/arrow6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ro-RO"/>
        </a:p>
      </dgm:t>
    </dgm:pt>
    <dgm:pt modelId="{DD56B344-DCFE-4441-BD3C-CD11A3338E3D}">
      <dgm:prSet phldrT="[Текст]"/>
      <dgm:spPr/>
      <dgm:t>
        <a:bodyPr/>
        <a:lstStyle/>
        <a:p>
          <a:r>
            <a:rPr lang="en-US" dirty="0" smtClean="0"/>
            <a:t>interne</a:t>
          </a:r>
          <a:endParaRPr lang="ro-RO" dirty="0"/>
        </a:p>
      </dgm:t>
    </dgm:pt>
    <dgm:pt modelId="{E229B689-A310-44A9-80BC-42F80D456327}" type="parTrans" cxnId="{96B28B2D-A0ED-40E7-BC50-5426FD9654E5}">
      <dgm:prSet/>
      <dgm:spPr/>
      <dgm:t>
        <a:bodyPr/>
        <a:lstStyle/>
        <a:p>
          <a:endParaRPr lang="ro-RO"/>
        </a:p>
      </dgm:t>
    </dgm:pt>
    <dgm:pt modelId="{17698BC0-2C0E-4631-92EF-F0AEAB03B50F}" type="sibTrans" cxnId="{96B28B2D-A0ED-40E7-BC50-5426FD9654E5}">
      <dgm:prSet/>
      <dgm:spPr/>
      <dgm:t>
        <a:bodyPr/>
        <a:lstStyle/>
        <a:p>
          <a:endParaRPr lang="ro-RO"/>
        </a:p>
      </dgm:t>
    </dgm:pt>
    <dgm:pt modelId="{F597EFC1-FAF6-481D-B00A-197E79C0DAAF}">
      <dgm:prSet phldrT="[Текст]"/>
      <dgm:spPr/>
      <dgm:t>
        <a:bodyPr/>
        <a:lstStyle/>
        <a:p>
          <a:r>
            <a:rPr lang="en-US" dirty="0" err="1" smtClean="0"/>
            <a:t>externe</a:t>
          </a:r>
          <a:endParaRPr lang="ro-RO" dirty="0"/>
        </a:p>
      </dgm:t>
    </dgm:pt>
    <dgm:pt modelId="{09591848-A77B-49F9-A591-129AFCE1AE8B}" type="parTrans" cxnId="{65090CCD-4A55-40FA-B853-5F4D4CA95910}">
      <dgm:prSet/>
      <dgm:spPr/>
      <dgm:t>
        <a:bodyPr/>
        <a:lstStyle/>
        <a:p>
          <a:endParaRPr lang="ro-RO"/>
        </a:p>
      </dgm:t>
    </dgm:pt>
    <dgm:pt modelId="{32188EF3-9996-44D6-A22A-DD2624EE6B31}" type="sibTrans" cxnId="{65090CCD-4A55-40FA-B853-5F4D4CA95910}">
      <dgm:prSet/>
      <dgm:spPr/>
      <dgm:t>
        <a:bodyPr/>
        <a:lstStyle/>
        <a:p>
          <a:endParaRPr lang="ro-RO"/>
        </a:p>
      </dgm:t>
    </dgm:pt>
    <dgm:pt modelId="{B5DC9777-7E7D-401C-B83B-7088EA59A7BE}" type="pres">
      <dgm:prSet presAssocID="{90A1D2DF-70E5-442B-9744-77E4E1563606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03427AF3-BA4D-4EB3-AFB8-F7747BB97762}" type="pres">
      <dgm:prSet presAssocID="{90A1D2DF-70E5-442B-9744-77E4E1563606}" presName="ribbon" presStyleLbl="node1" presStyleIdx="0" presStyleCnt="1"/>
      <dgm:spPr/>
    </dgm:pt>
    <dgm:pt modelId="{DE608F9F-79CF-4481-A521-9EE059C3A35F}" type="pres">
      <dgm:prSet presAssocID="{90A1D2DF-70E5-442B-9744-77E4E1563606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4C293A6B-9624-4582-AB57-94A443DC2C26}" type="pres">
      <dgm:prSet presAssocID="{90A1D2DF-70E5-442B-9744-77E4E1563606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96B28B2D-A0ED-40E7-BC50-5426FD9654E5}" srcId="{90A1D2DF-70E5-442B-9744-77E4E1563606}" destId="{DD56B344-DCFE-4441-BD3C-CD11A3338E3D}" srcOrd="0" destOrd="0" parTransId="{E229B689-A310-44A9-80BC-42F80D456327}" sibTransId="{17698BC0-2C0E-4631-92EF-F0AEAB03B50F}"/>
    <dgm:cxn modelId="{65090CCD-4A55-40FA-B853-5F4D4CA95910}" srcId="{90A1D2DF-70E5-442B-9744-77E4E1563606}" destId="{F597EFC1-FAF6-481D-B00A-197E79C0DAAF}" srcOrd="1" destOrd="0" parTransId="{09591848-A77B-49F9-A591-129AFCE1AE8B}" sibTransId="{32188EF3-9996-44D6-A22A-DD2624EE6B31}"/>
    <dgm:cxn modelId="{E54B8E1C-6531-4A12-9C3F-A303E451B3C6}" type="presOf" srcId="{90A1D2DF-70E5-442B-9744-77E4E1563606}" destId="{B5DC9777-7E7D-401C-B83B-7088EA59A7BE}" srcOrd="0" destOrd="0" presId="urn:microsoft.com/office/officeart/2005/8/layout/arrow6"/>
    <dgm:cxn modelId="{6D0D1121-6833-4352-B1C8-55903BBCA825}" type="presOf" srcId="{DD56B344-DCFE-4441-BD3C-CD11A3338E3D}" destId="{DE608F9F-79CF-4481-A521-9EE059C3A35F}" srcOrd="0" destOrd="0" presId="urn:microsoft.com/office/officeart/2005/8/layout/arrow6"/>
    <dgm:cxn modelId="{F0944E59-858C-4465-88C8-3605067A14E8}" type="presOf" srcId="{F597EFC1-FAF6-481D-B00A-197E79C0DAAF}" destId="{4C293A6B-9624-4582-AB57-94A443DC2C26}" srcOrd="0" destOrd="0" presId="urn:microsoft.com/office/officeart/2005/8/layout/arrow6"/>
    <dgm:cxn modelId="{FB36C67C-8D2C-4BF9-B540-D398F048E7DD}" type="presParOf" srcId="{B5DC9777-7E7D-401C-B83B-7088EA59A7BE}" destId="{03427AF3-BA4D-4EB3-AFB8-F7747BB97762}" srcOrd="0" destOrd="0" presId="urn:microsoft.com/office/officeart/2005/8/layout/arrow6"/>
    <dgm:cxn modelId="{3D6E98DD-7137-4BE9-A739-BC3419583B78}" type="presParOf" srcId="{B5DC9777-7E7D-401C-B83B-7088EA59A7BE}" destId="{DE608F9F-79CF-4481-A521-9EE059C3A35F}" srcOrd="1" destOrd="0" presId="urn:microsoft.com/office/officeart/2005/8/layout/arrow6"/>
    <dgm:cxn modelId="{626657EB-1C76-4CD1-9F26-BA5F347BF2F2}" type="presParOf" srcId="{B5DC9777-7E7D-401C-B83B-7088EA59A7BE}" destId="{4C293A6B-9624-4582-AB57-94A443DC2C26}" srcOrd="2" destOrd="0" presId="urn:microsoft.com/office/officeart/2005/8/layout/arrow6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4DE6AF-D185-456C-8D82-A21D2E3F8EA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6DCDE1E2-24B9-46B1-A6E6-F2B74513F400}">
      <dgm:prSet phldrT="[Текст]"/>
      <dgm:spPr/>
      <dgm:t>
        <a:bodyPr/>
        <a:lstStyle/>
        <a:p>
          <a:r>
            <a:rPr lang="ro-RO" b="1" u="sng" dirty="0" smtClean="0">
              <a:latin typeface="Times New Roman" pitchFamily="18" charset="0"/>
              <a:cs typeface="Times New Roman" pitchFamily="18" charset="0"/>
            </a:rPr>
            <a:t>Binauriculare</a:t>
          </a:r>
        </a:p>
        <a:p>
          <a:r>
            <a:rPr lang="ro-RO" i="1" dirty="0" smtClean="0"/>
            <a:t>Cu 2 canale de sunet diferite: stânga şi dreapta; în acest caz, ele sunt numite şi </a:t>
          </a:r>
          <a:r>
            <a:rPr lang="ro-RO" b="1" i="1" dirty="0" smtClean="0"/>
            <a:t>„căşti stereo”.</a:t>
          </a:r>
          <a:r>
            <a:rPr lang="ro-RO" i="1" dirty="0" smtClean="0"/>
            <a:t> </a:t>
          </a:r>
          <a:endParaRPr lang="ro-RO" i="1" dirty="0">
            <a:latin typeface="Times New Roman" pitchFamily="18" charset="0"/>
            <a:cs typeface="Times New Roman" pitchFamily="18" charset="0"/>
          </a:endParaRPr>
        </a:p>
      </dgm:t>
    </dgm:pt>
    <dgm:pt modelId="{77E5A3BD-4D61-45CB-9ACD-E7C05F23914F}" type="parTrans" cxnId="{420E125C-4032-4832-9EA2-65F9774C57C1}">
      <dgm:prSet/>
      <dgm:spPr/>
      <dgm:t>
        <a:bodyPr/>
        <a:lstStyle/>
        <a:p>
          <a:endParaRPr lang="ro-RO"/>
        </a:p>
      </dgm:t>
    </dgm:pt>
    <dgm:pt modelId="{26DE8737-48D8-4634-9DA6-0B457A70E613}" type="sibTrans" cxnId="{420E125C-4032-4832-9EA2-65F9774C57C1}">
      <dgm:prSet/>
      <dgm:spPr/>
      <dgm:t>
        <a:bodyPr/>
        <a:lstStyle/>
        <a:p>
          <a:endParaRPr lang="ro-RO"/>
        </a:p>
      </dgm:t>
    </dgm:pt>
    <dgm:pt modelId="{78EC5114-8D4C-454A-A7AB-7245AB3127FD}">
      <dgm:prSet phldrT="[Текст]"/>
      <dgm:spPr/>
      <dgm:t>
        <a:bodyPr/>
        <a:lstStyle/>
        <a:p>
          <a:r>
            <a:rPr lang="ro-RO" b="1" u="sng" dirty="0" smtClean="0">
              <a:latin typeface="Times New Roman" pitchFamily="18" charset="0"/>
              <a:cs typeface="Times New Roman" pitchFamily="18" charset="0"/>
            </a:rPr>
            <a:t>Mono</a:t>
          </a:r>
        </a:p>
        <a:p>
          <a:r>
            <a:rPr lang="ro-RO" i="1" dirty="0" smtClean="0"/>
            <a:t>1 singur canal de sunet, acelaşi pentru ambele urechi; în plus mai există şi căşti mono pentru o singură ureche.</a:t>
          </a:r>
          <a:endParaRPr lang="ro-RO" i="1" dirty="0">
            <a:latin typeface="Times New Roman" pitchFamily="18" charset="0"/>
            <a:cs typeface="Times New Roman" pitchFamily="18" charset="0"/>
          </a:endParaRPr>
        </a:p>
      </dgm:t>
    </dgm:pt>
    <dgm:pt modelId="{7122F399-265E-4B21-8B0E-EAA13367B0F6}" type="parTrans" cxnId="{350207A9-5C1D-4AB8-99CE-13AD088304BE}">
      <dgm:prSet/>
      <dgm:spPr/>
      <dgm:t>
        <a:bodyPr/>
        <a:lstStyle/>
        <a:p>
          <a:endParaRPr lang="ro-RO"/>
        </a:p>
      </dgm:t>
    </dgm:pt>
    <dgm:pt modelId="{24B0D93E-7F68-4A4E-A758-E4E324F2EEC8}" type="sibTrans" cxnId="{350207A9-5C1D-4AB8-99CE-13AD088304BE}">
      <dgm:prSet/>
      <dgm:spPr/>
      <dgm:t>
        <a:bodyPr/>
        <a:lstStyle/>
        <a:p>
          <a:endParaRPr lang="ro-RO"/>
        </a:p>
      </dgm:t>
    </dgm:pt>
    <dgm:pt modelId="{34AA83D2-B99B-4C89-9ADA-B148AAE78715}" type="pres">
      <dgm:prSet presAssocID="{3B4DE6AF-D185-456C-8D82-A21D2E3F8E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o-RO"/>
        </a:p>
      </dgm:t>
    </dgm:pt>
    <dgm:pt modelId="{C611E881-CB13-4D63-A2E2-91CD961EC45B}" type="pres">
      <dgm:prSet presAssocID="{6DCDE1E2-24B9-46B1-A6E6-F2B74513F400}" presName="compNode" presStyleCnt="0"/>
      <dgm:spPr/>
    </dgm:pt>
    <dgm:pt modelId="{B0CD9D12-6FD2-4FB7-9D51-7635807F8427}" type="pres">
      <dgm:prSet presAssocID="{6DCDE1E2-24B9-46B1-A6E6-F2B74513F400}" presName="pictRect" presStyleLbl="node1" presStyleIdx="0" presStyleCnt="2" custScaleX="60658" custScaleY="7728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A667D1E-5267-4142-A705-365D25CCA91B}" type="pres">
      <dgm:prSet presAssocID="{6DCDE1E2-24B9-46B1-A6E6-F2B74513F400}" presName="textRec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  <dgm:pt modelId="{89C651AA-9045-4C53-9625-82EDC39E5D2D}" type="pres">
      <dgm:prSet presAssocID="{26DE8737-48D8-4634-9DA6-0B457A70E613}" presName="sibTrans" presStyleLbl="sibTrans2D1" presStyleIdx="0" presStyleCnt="0"/>
      <dgm:spPr/>
      <dgm:t>
        <a:bodyPr/>
        <a:lstStyle/>
        <a:p>
          <a:endParaRPr lang="ro-RO"/>
        </a:p>
      </dgm:t>
    </dgm:pt>
    <dgm:pt modelId="{F0AB0223-7358-4D7C-853B-9ABB6AF0A9B8}" type="pres">
      <dgm:prSet presAssocID="{78EC5114-8D4C-454A-A7AB-7245AB3127FD}" presName="compNode" presStyleCnt="0"/>
      <dgm:spPr/>
    </dgm:pt>
    <dgm:pt modelId="{1717E928-414A-43AD-8B1C-646E9456B900}" type="pres">
      <dgm:prSet presAssocID="{78EC5114-8D4C-454A-A7AB-7245AB3127FD}" presName="pictRect" presStyleLbl="node1" presStyleIdx="1" presStyleCnt="2" custScaleX="49653" custScaleY="7122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373DA8D-85E7-42A3-81D4-6E3D166F4605}" type="pres">
      <dgm:prSet presAssocID="{78EC5114-8D4C-454A-A7AB-7245AB3127FD}" presName="textRec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o-RO"/>
        </a:p>
      </dgm:t>
    </dgm:pt>
  </dgm:ptLst>
  <dgm:cxnLst>
    <dgm:cxn modelId="{41969A71-A023-4F7F-B176-DB145A294983}" type="presOf" srcId="{26DE8737-48D8-4634-9DA6-0B457A70E613}" destId="{89C651AA-9045-4C53-9625-82EDC39E5D2D}" srcOrd="0" destOrd="0" presId="urn:microsoft.com/office/officeart/2005/8/layout/pList1"/>
    <dgm:cxn modelId="{350207A9-5C1D-4AB8-99CE-13AD088304BE}" srcId="{3B4DE6AF-D185-456C-8D82-A21D2E3F8EA6}" destId="{78EC5114-8D4C-454A-A7AB-7245AB3127FD}" srcOrd="1" destOrd="0" parTransId="{7122F399-265E-4B21-8B0E-EAA13367B0F6}" sibTransId="{24B0D93E-7F68-4A4E-A758-E4E324F2EEC8}"/>
    <dgm:cxn modelId="{420E125C-4032-4832-9EA2-65F9774C57C1}" srcId="{3B4DE6AF-D185-456C-8D82-A21D2E3F8EA6}" destId="{6DCDE1E2-24B9-46B1-A6E6-F2B74513F400}" srcOrd="0" destOrd="0" parTransId="{77E5A3BD-4D61-45CB-9ACD-E7C05F23914F}" sibTransId="{26DE8737-48D8-4634-9DA6-0B457A70E613}"/>
    <dgm:cxn modelId="{E94D1F72-B837-44AB-BEA5-DCF9E5EF721A}" type="presOf" srcId="{78EC5114-8D4C-454A-A7AB-7245AB3127FD}" destId="{D373DA8D-85E7-42A3-81D4-6E3D166F4605}" srcOrd="0" destOrd="0" presId="urn:microsoft.com/office/officeart/2005/8/layout/pList1"/>
    <dgm:cxn modelId="{D8550143-8AE6-46E1-A0D5-4D05BC15D583}" type="presOf" srcId="{6DCDE1E2-24B9-46B1-A6E6-F2B74513F400}" destId="{8A667D1E-5267-4142-A705-365D25CCA91B}" srcOrd="0" destOrd="0" presId="urn:microsoft.com/office/officeart/2005/8/layout/pList1"/>
    <dgm:cxn modelId="{3074E986-8E08-4A8E-B463-4F3FDBBF9AD8}" type="presOf" srcId="{3B4DE6AF-D185-456C-8D82-A21D2E3F8EA6}" destId="{34AA83D2-B99B-4C89-9ADA-B148AAE78715}" srcOrd="0" destOrd="0" presId="urn:microsoft.com/office/officeart/2005/8/layout/pList1"/>
    <dgm:cxn modelId="{FFB9CF5C-43B6-4D85-AB63-D093297BE0CF}" type="presParOf" srcId="{34AA83D2-B99B-4C89-9ADA-B148AAE78715}" destId="{C611E881-CB13-4D63-A2E2-91CD961EC45B}" srcOrd="0" destOrd="0" presId="urn:microsoft.com/office/officeart/2005/8/layout/pList1"/>
    <dgm:cxn modelId="{EECF9E92-5EB7-4636-B71C-D66D7415020C}" type="presParOf" srcId="{C611E881-CB13-4D63-A2E2-91CD961EC45B}" destId="{B0CD9D12-6FD2-4FB7-9D51-7635807F8427}" srcOrd="0" destOrd="0" presId="urn:microsoft.com/office/officeart/2005/8/layout/pList1"/>
    <dgm:cxn modelId="{CCB90237-1986-41F4-A78D-DEA06D425050}" type="presParOf" srcId="{C611E881-CB13-4D63-A2E2-91CD961EC45B}" destId="{8A667D1E-5267-4142-A705-365D25CCA91B}" srcOrd="1" destOrd="0" presId="urn:microsoft.com/office/officeart/2005/8/layout/pList1"/>
    <dgm:cxn modelId="{C91D92BB-80AF-4781-A2DF-81F624426BD9}" type="presParOf" srcId="{34AA83D2-B99B-4C89-9ADA-B148AAE78715}" destId="{89C651AA-9045-4C53-9625-82EDC39E5D2D}" srcOrd="1" destOrd="0" presId="urn:microsoft.com/office/officeart/2005/8/layout/pList1"/>
    <dgm:cxn modelId="{EB4D30C6-70AC-42B5-889E-57B7EA6E35B4}" type="presParOf" srcId="{34AA83D2-B99B-4C89-9ADA-B148AAE78715}" destId="{F0AB0223-7358-4D7C-853B-9ABB6AF0A9B8}" srcOrd="2" destOrd="0" presId="urn:microsoft.com/office/officeart/2005/8/layout/pList1"/>
    <dgm:cxn modelId="{59D66A0C-A74F-4971-878C-8CF11B6E2047}" type="presParOf" srcId="{F0AB0223-7358-4D7C-853B-9ABB6AF0A9B8}" destId="{1717E928-414A-43AD-8B1C-646E9456B900}" srcOrd="0" destOrd="0" presId="urn:microsoft.com/office/officeart/2005/8/layout/pList1"/>
    <dgm:cxn modelId="{D26BD508-7564-4FD3-9DDB-070E3DD037C1}" type="presParOf" srcId="{F0AB0223-7358-4D7C-853B-9ABB6AF0A9B8}" destId="{D373DA8D-85E7-42A3-81D4-6E3D166F4605}" srcOrd="1" destOrd="0" presId="urn:microsoft.com/office/officeart/2005/8/layout/p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1F31A-E20D-4F29-894C-E8F3FC299902}" type="datetimeFigureOut">
              <a:rPr lang="ro-RO" smtClean="0"/>
              <a:pPr/>
              <a:t>09.05.2018</a:t>
            </a:fld>
            <a:endParaRPr lang="ro-RO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o-RO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C1A28-D030-4EB2-A549-9474B7FA5B8F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o-RO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C1A28-D030-4EB2-A549-9474B7FA5B8F}" type="slidenum">
              <a:rPr lang="ro-RO" smtClean="0"/>
              <a:pPr/>
              <a:t>9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960930"/>
            <a:ext cx="6566315" cy="16892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640685"/>
            <a:ext cx="6566315" cy="61082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DC4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8CD99-512F-47A9-AB0A-F5EE62615B69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53875174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2C6E-C456-49AF-AFB5-90584DE93149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77607843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A5EE9-35C9-4BA5-9BDB-8A01F803EE20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8665726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B10C-6BE1-4290-A0B5-97A69BAA2EB7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3946095"/>
            <a:ext cx="1426306" cy="5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93609949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8470"/>
            <a:ext cx="8246070" cy="89199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DC4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5A2E-B237-4D6A-A627-02411421F992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4471362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DC4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E608-8E66-4236-AC9C-95639797B2CD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9391393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54289-5F58-45E1-B2FA-D667FDF17E8A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63441575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499EB-3831-42E5-9109-9F28190B29A5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6791830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DC4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09D80-0D87-4088-8F9F-3044CEA336B9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911988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CE3DB-11F7-4595-BAF8-9021F5B5434F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9773110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6C69-12A3-43CB-B197-E467B3DF48CC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1864075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D64D1-59BD-4F1F-8DFD-91B0AAA0DBDB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4452648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EA392-CBD4-4502-A3F8-5611F9AC6A18}" type="datetime1">
              <a:rPr lang="en-US" smtClean="0"/>
              <a:pPr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wipe dir="r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0.wav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1.wav"/><Relationship Id="rId6" Type="http://schemas.openxmlformats.org/officeDocument/2006/relationships/image" Target="../media/image5.png"/><Relationship Id="rId5" Type="http://schemas.openxmlformats.org/officeDocument/2006/relationships/image" Target="../media/image24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3.wav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5.wav"/><Relationship Id="rId6" Type="http://schemas.openxmlformats.org/officeDocument/2006/relationships/image" Target="../media/image5.png"/><Relationship Id="rId5" Type="http://schemas.openxmlformats.org/officeDocument/2006/relationships/image" Target="../media/image28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slide" Target="slide9.xml"/><Relationship Id="rId11" Type="http://schemas.openxmlformats.org/officeDocument/2006/relationships/image" Target="../media/image5.png"/><Relationship Id="rId5" Type="http://schemas.openxmlformats.org/officeDocument/2006/relationships/slide" Target="slide7.xml"/><Relationship Id="rId10" Type="http://schemas.openxmlformats.org/officeDocument/2006/relationships/slide" Target="slide15.xml"/><Relationship Id="rId4" Type="http://schemas.openxmlformats.org/officeDocument/2006/relationships/slide" Target="slide5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3.wav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jpeg"/><Relationship Id="rId17" Type="http://schemas.openxmlformats.org/officeDocument/2006/relationships/image" Target="../media/image6.jpeg"/><Relationship Id="rId2" Type="http://schemas.openxmlformats.org/officeDocument/2006/relationships/audio" Target="../media/audio4.wav"/><Relationship Id="rId16" Type="http://schemas.openxmlformats.org/officeDocument/2006/relationships/slide" Target="slide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0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diagramData" Target="../diagrams/data1.xml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5.wav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openxmlformats.org/officeDocument/2006/relationships/slide" Target="slide2.xml"/><Relationship Id="rId2" Type="http://schemas.openxmlformats.org/officeDocument/2006/relationships/slideLayout" Target="../slideLayouts/slideLayout8.xml"/><Relationship Id="rId1" Type="http://schemas.openxmlformats.org/officeDocument/2006/relationships/audio" Target="../media/audio6.wav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7.wav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20.jpeg"/><Relationship Id="rId2" Type="http://schemas.openxmlformats.org/officeDocument/2006/relationships/audio" Target="../media/audio8.wav"/><Relationship Id="rId1" Type="http://schemas.openxmlformats.org/officeDocument/2006/relationships/tags" Target="../tags/tag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9.jpeg"/><Relationship Id="rId5" Type="http://schemas.openxmlformats.org/officeDocument/2006/relationships/diagramData" Target="../diagrams/data3.xml"/><Relationship Id="rId10" Type="http://schemas.openxmlformats.org/officeDocument/2006/relationships/image" Target="../media/image6.jpeg"/><Relationship Id="rId4" Type="http://schemas.openxmlformats.org/officeDocument/2006/relationships/image" Target="../media/image18.jpe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9.wav"/><Relationship Id="rId6" Type="http://schemas.openxmlformats.org/officeDocument/2006/relationships/image" Target="../media/image21.jpeg"/><Relationship Id="rId5" Type="http://schemas.openxmlformats.org/officeDocument/2006/relationships/image" Target="../media/image6.jpe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28874"/>
            <a:ext cx="6871725" cy="1374345"/>
          </a:xfrm>
        </p:spPr>
        <p:txBody>
          <a:bodyPr>
            <a:noAutofit/>
          </a:bodyPr>
          <a:lstStyle/>
          <a:p>
            <a:r>
              <a:rPr lang="ro-RO" sz="3000" b="1" dirty="0" smtClean="0"/>
              <a:t>ECHIPAMENTE ȘI TEHNOLOGII </a:t>
            </a: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ro-RO" sz="3000" b="1" dirty="0" smtClean="0"/>
              <a:t>MODERNE</a:t>
            </a:r>
            <a:r>
              <a:rPr lang="en-US" sz="3000" b="1" dirty="0" smtClean="0"/>
              <a:t> </a:t>
            </a:r>
            <a:r>
              <a:rPr lang="ro-RO" sz="3000" b="1" dirty="0" smtClean="0"/>
              <a:t>DE AFIȘARE A</a:t>
            </a: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ro-RO" sz="3000" b="1" dirty="0" smtClean="0"/>
              <a:t>INFORMAȚIEI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4214824"/>
            <a:ext cx="6143699" cy="928676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r>
              <a:rPr lang="ro-MO" sz="1800" i="1" dirty="0" smtClean="0"/>
              <a:t>                                                                 Student</a:t>
            </a:r>
            <a:r>
              <a:rPr lang="en-US" sz="1800" dirty="0" smtClean="0"/>
              <a:t>: </a:t>
            </a:r>
            <a:r>
              <a:rPr lang="en-US" sz="1800" dirty="0" err="1" smtClean="0"/>
              <a:t>Scofer</a:t>
            </a:r>
            <a:r>
              <a:rPr lang="ro-MO" sz="1800" dirty="0" smtClean="0"/>
              <a:t>ța Daniela</a:t>
            </a:r>
            <a:endParaRPr lang="ro-MO" sz="1800" i="1" dirty="0" smtClean="0"/>
          </a:p>
          <a:p>
            <a:pPr algn="ctr">
              <a:spcBef>
                <a:spcPts val="0"/>
              </a:spcBef>
            </a:pPr>
            <a:r>
              <a:rPr lang="ro-MO" sz="1800" i="1" dirty="0" smtClean="0"/>
              <a:t>                                                             Profesor</a:t>
            </a:r>
            <a:r>
              <a:rPr lang="en-US" sz="1800" dirty="0" smtClean="0"/>
              <a:t>: </a:t>
            </a:r>
            <a:r>
              <a:rPr lang="en-US" sz="1800" dirty="0" err="1" smtClean="0"/>
              <a:t>Stoian</a:t>
            </a:r>
            <a:r>
              <a:rPr lang="en-US" sz="1800" dirty="0" smtClean="0"/>
              <a:t> </a:t>
            </a:r>
            <a:r>
              <a:rPr lang="en-US" sz="1800" dirty="0" err="1" smtClean="0"/>
              <a:t>Dumitru</a:t>
            </a:r>
            <a:endParaRPr lang="en-US" sz="1800" dirty="0" smtClean="0"/>
          </a:p>
          <a:p>
            <a:pPr algn="ctr">
              <a:spcBef>
                <a:spcPts val="0"/>
              </a:spcBef>
            </a:pPr>
            <a:r>
              <a:rPr lang="ro-MO" sz="1800" i="1" dirty="0" smtClean="0"/>
              <a:t>                                                               </a:t>
            </a:r>
            <a:r>
              <a:rPr lang="en-US" sz="1800" i="1" dirty="0" err="1" smtClean="0"/>
              <a:t>Obiect</a:t>
            </a:r>
            <a:r>
              <a:rPr lang="en-US" sz="1800" dirty="0" smtClean="0"/>
              <a:t>: </a:t>
            </a:r>
            <a:r>
              <a:rPr lang="en-US" sz="1800" dirty="0" err="1" smtClean="0"/>
              <a:t>Informatica</a:t>
            </a:r>
            <a:r>
              <a:rPr lang="en-US" sz="1800" dirty="0" smtClean="0"/>
              <a:t> general</a:t>
            </a:r>
            <a:r>
              <a:rPr lang="ro-MO" sz="1800" dirty="0" smtClean="0"/>
              <a:t>ă</a:t>
            </a:r>
            <a:endParaRPr lang="en-US" sz="18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9" name="~PP2062.WAV">
            <a:hlinkClick r:id="" action="ppaction://media"/>
          </p:cNvPr>
          <p:cNvPicPr>
            <a:picLocks noRot="1" noChangeAspect="1"/>
          </p:cNvPicPr>
          <p:nvPr>
            <a:wavAudioFile r:embed="rId1" name="~PP2062.WAV"/>
          </p:nvPr>
        </p:nvPicPr>
        <p:blipFill>
          <a:blip r:embed="rId3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3920370"/>
      </p:ext>
    </p:extLst>
  </p:cSld>
  <p:clrMapOvr>
    <a:masterClrMapping/>
  </p:clrMapOvr>
  <p:transition spd="med" advTm="1365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Fax-</a:t>
            </a:r>
            <a:r>
              <a:rPr lang="en-US" dirty="0" err="1" smtClean="0"/>
              <a:t>ul</a:t>
            </a: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71670" y="1142990"/>
            <a:ext cx="5955495" cy="3511061"/>
          </a:xfrm>
        </p:spPr>
        <p:txBody>
          <a:bodyPr>
            <a:normAutofit fontScale="92500" lnSpcReduction="20000"/>
          </a:bodyPr>
          <a:lstStyle/>
          <a:p>
            <a:r>
              <a:rPr lang="ro-RO" dirty="0" smtClean="0"/>
              <a:t>protocol de comunicaţie capabil să transmită imagini prin intermediul telefoniei</a:t>
            </a:r>
            <a:r>
              <a:rPr lang="en-US" dirty="0" smtClean="0"/>
              <a:t>;</a:t>
            </a:r>
          </a:p>
          <a:p>
            <a:r>
              <a:rPr lang="ro-MO" dirty="0" smtClean="0"/>
              <a:t>î</a:t>
            </a:r>
            <a:r>
              <a:rPr lang="ro-RO" dirty="0" smtClean="0"/>
              <a:t>n esenţă, un aparat fax este </a:t>
            </a:r>
            <a:r>
              <a:rPr lang="ro-RO" i="1" dirty="0" smtClean="0"/>
              <a:t>un modem, o imprimantă şi un scaner</a:t>
            </a:r>
            <a:r>
              <a:rPr lang="ro-RO" dirty="0" smtClean="0"/>
              <a:t> într-o singură unitate</a:t>
            </a:r>
            <a:r>
              <a:rPr lang="en-US" dirty="0" smtClean="0"/>
              <a:t>;</a:t>
            </a:r>
          </a:p>
          <a:p>
            <a:r>
              <a:rPr lang="en-US" b="1" i="1" u="sng" dirty="0" smtClean="0"/>
              <a:t>o</a:t>
            </a:r>
            <a:r>
              <a:rPr lang="ro-RO" b="1" i="1" u="sng" dirty="0" smtClean="0"/>
              <a:t>riginea </a:t>
            </a:r>
            <a:r>
              <a:rPr lang="ro-RO" dirty="0" smtClean="0"/>
              <a:t>cuvântului provine din engleză, care este similar cu forma latină „fac simile, „a face similar”, cu alte cuvinte, a copia.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Рисунок 4" descr="PPF631E_ROB-IMS-ro_R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71618"/>
            <a:ext cx="2034329" cy="1357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home-icon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8" name="~PP3728.WAV">
            <a:hlinkClick r:id="" action="ppaction://media"/>
          </p:cNvPr>
          <p:cNvPicPr>
            <a:picLocks noRot="1" noChangeAspect="1"/>
          </p:cNvPicPr>
          <p:nvPr>
            <a:wavAudioFile r:embed="rId1" name="~PP3728.WAV"/>
          </p:nvPr>
        </p:nvPicPr>
        <p:blipFill>
          <a:blip r:embed="rId6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3164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Modemul</a:t>
            </a: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ro-RO" dirty="0" smtClean="0"/>
              <a:t>ispozitiv</a:t>
            </a:r>
            <a:r>
              <a:rPr lang="en-US" dirty="0" smtClean="0"/>
              <a:t> </a:t>
            </a:r>
            <a:r>
              <a:rPr lang="ro-RO" dirty="0" smtClean="0"/>
              <a:t>destinat conectării între calculatoare cu ajutorul liniei telefonice şi reprezintă dispozit</a:t>
            </a:r>
            <a:r>
              <a:rPr lang="en-US" dirty="0" err="1" smtClean="0"/>
              <a:t>ivul</a:t>
            </a:r>
            <a:r>
              <a:rPr lang="ro-RO" dirty="0" smtClean="0"/>
              <a:t> periferic şi de intrare, şi de ieşire</a:t>
            </a:r>
            <a:r>
              <a:rPr lang="en-US" dirty="0" smtClean="0"/>
              <a:t>;</a:t>
            </a:r>
          </a:p>
          <a:p>
            <a:r>
              <a:rPr lang="en-US" dirty="0" smtClean="0"/>
              <a:t>c</a:t>
            </a:r>
            <a:r>
              <a:rPr lang="ro-RO" dirty="0" smtClean="0"/>
              <a:t>uvântul provine din prescurtarea expresiei MOdulator/ DEModulator</a:t>
            </a:r>
            <a:r>
              <a:rPr lang="en-US" dirty="0" smtClean="0"/>
              <a:t>.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Рисунок 4" descr="home-icon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6" name="Рисунок 5" descr="dsl-ac88u-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512" y="3429006"/>
            <a:ext cx="2285984" cy="12858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~PP1116.WAV">
            <a:hlinkClick r:id="" action="ppaction://media"/>
          </p:cNvPr>
          <p:cNvPicPr>
            <a:picLocks noRot="1" noChangeAspect="1"/>
          </p:cNvPicPr>
          <p:nvPr>
            <a:wavAudioFile r:embed="rId1" name="~PP1116.WAV"/>
          </p:nvPr>
        </p:nvPicPr>
        <p:blipFill>
          <a:blip r:embed="rId6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998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1470" y="128470"/>
            <a:ext cx="8246070" cy="891995"/>
          </a:xfrm>
        </p:spPr>
        <p:txBody>
          <a:bodyPr/>
          <a:lstStyle/>
          <a:p>
            <a:r>
              <a:rPr lang="en-US" dirty="0" err="1" smtClean="0"/>
              <a:t>Clasificarea</a:t>
            </a:r>
            <a:r>
              <a:rPr lang="en-US" dirty="0" smtClean="0"/>
              <a:t> modem-</a:t>
            </a:r>
            <a:r>
              <a:rPr lang="en-US" dirty="0" err="1" smtClean="0"/>
              <a:t>urilor</a:t>
            </a:r>
            <a:endParaRPr lang="ro-RO" dirty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1571604" y="714362"/>
          <a:ext cx="6357982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5918" y="3308406"/>
            <a:ext cx="2214578" cy="1549360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700" b="1" dirty="0" smtClean="0">
                <a:latin typeface="Times New Roman" pitchFamily="18" charset="0"/>
                <a:cs typeface="Times New Roman" pitchFamily="18" charset="0"/>
              </a:rPr>
              <a:t>Modem-urile interne</a:t>
            </a:r>
            <a:r>
              <a:rPr lang="ro-RO" sz="1700" dirty="0" smtClean="0">
                <a:latin typeface="Times New Roman" pitchFamily="18" charset="0"/>
                <a:cs typeface="Times New Roman" pitchFamily="18" charset="0"/>
              </a:rPr>
              <a:t> se instalează într-un slot PCI sau ISA, având integrat portul serial propriu. </a:t>
            </a:r>
            <a:endParaRPr lang="ro-RO" sz="1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248" y="3506048"/>
            <a:ext cx="2214578" cy="1208842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o-RO" sz="1600" b="1" dirty="0" smtClean="0">
                <a:latin typeface="Times New Roman" pitchFamily="18" charset="0"/>
                <a:cs typeface="Times New Roman" pitchFamily="18" charset="0"/>
              </a:rPr>
              <a:t>Modem-urile externe</a:t>
            </a:r>
            <a:r>
              <a:rPr lang="ro-RO" sz="1600" dirty="0" smtClean="0">
                <a:latin typeface="Times New Roman" pitchFamily="18" charset="0"/>
                <a:cs typeface="Times New Roman" pitchFamily="18" charset="0"/>
              </a:rPr>
              <a:t> se pot conecta la un port serial sau USB.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o-RO" sz="17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8" descr="home-icon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11" name="~PP2884.WAV">
            <a:hlinkClick r:id="" action="ppaction://media"/>
          </p:cNvPr>
          <p:cNvPicPr>
            <a:picLocks noRot="1" noChangeAspect="1"/>
          </p:cNvPicPr>
          <p:nvPr>
            <a:wavAudioFile r:embed="rId1" name="~PP2884.WAV"/>
          </p:nvPr>
        </p:nvPicPr>
        <p:blipFill>
          <a:blip r:embed="rId9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617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O" dirty="0" smtClean="0"/>
              <a:t>Căștile audio</a:t>
            </a:r>
            <a:r>
              <a:rPr lang="ro-RO" dirty="0" smtClean="0"/>
              <a:t/>
            </a:r>
            <a:br>
              <a:rPr lang="ro-RO" dirty="0" smtClean="0"/>
            </a:b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dispozitive electrice pentru recepţia şi ascultarea sunetelor şi muzicii.</a:t>
            </a:r>
          </a:p>
          <a:p>
            <a:r>
              <a:rPr lang="ro-RO" dirty="0" smtClean="0"/>
              <a:t>se pot ataşa unui număr foarte mare de dispozitive electronice precum radiourilor, casetofoanelor, calculatoarelor, telefoanelor mobile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Рисунок 4" descr="home-icon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6" name="Рисунок 5" descr="res_4c5a1c6b755e9134cce2fe5024227fd6_200x200_i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12" y="3071816"/>
            <a:ext cx="19050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~PP1214.WAV">
            <a:hlinkClick r:id="" action="ppaction://media"/>
          </p:cNvPr>
          <p:cNvPicPr>
            <a:picLocks noRot="1" noChangeAspect="1"/>
          </p:cNvPicPr>
          <p:nvPr>
            <a:wavAudioFile r:embed="rId1" name="~PP1214.WAV"/>
          </p:nvPr>
        </p:nvPicPr>
        <p:blipFill>
          <a:blip r:embed="rId6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274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O" dirty="0" smtClean="0"/>
              <a:t>Modele de căști</a:t>
            </a:r>
            <a:endParaRPr lang="ro-RO" dirty="0"/>
          </a:p>
        </p:txBody>
      </p:sp>
      <p:graphicFrame>
        <p:nvGraphicFramePr>
          <p:cNvPr id="6" name="Содержимое 5"/>
          <p:cNvGraphicFramePr>
            <a:graphicFrameLocks noGrp="1"/>
          </p:cNvGraphicFramePr>
          <p:nvPr>
            <p:ph idx="1"/>
          </p:nvPr>
        </p:nvGraphicFramePr>
        <p:xfrm>
          <a:off x="449263" y="1196975"/>
          <a:ext cx="8245475" cy="3513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Рисунок 6" descr="home-icon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9" name="~PP3558.WAV">
            <a:hlinkClick r:id="" action="ppaction://media"/>
          </p:cNvPr>
          <p:cNvPicPr>
            <a:picLocks noRot="1" noChangeAspect="1"/>
          </p:cNvPicPr>
          <p:nvPr>
            <a:wavAudioFile r:embed="rId1" name="~PP3558.WAV"/>
          </p:nvPr>
        </p:nvPicPr>
        <p:blipFill>
          <a:blip r:embed="rId9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3084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O" dirty="0" smtClean="0"/>
              <a:t>Proiect</a:t>
            </a:r>
            <a:r>
              <a:rPr lang="en-US" dirty="0" err="1" smtClean="0"/>
              <a:t>orul</a:t>
            </a:r>
            <a:r>
              <a:rPr lang="ro-MO" dirty="0" smtClean="0"/>
              <a:t> video</a:t>
            </a: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 </a:t>
            </a:r>
            <a:r>
              <a:rPr lang="en-US" dirty="0" err="1" smtClean="0"/>
              <a:t>dispozitiv</a:t>
            </a:r>
            <a:r>
              <a:rPr lang="en-US" dirty="0" smtClean="0"/>
              <a:t> de </a:t>
            </a:r>
            <a:r>
              <a:rPr lang="en-US" dirty="0" err="1" smtClean="0"/>
              <a:t>ie</a:t>
            </a:r>
            <a:r>
              <a:rPr lang="ro-MO" dirty="0" smtClean="0"/>
              <a:t>șire</a:t>
            </a:r>
            <a:r>
              <a:rPr lang="en-US" dirty="0" smtClean="0"/>
              <a:t> optic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proiectează</a:t>
            </a:r>
            <a:r>
              <a:rPr lang="en-US" dirty="0" smtClean="0"/>
              <a:t>  </a:t>
            </a:r>
            <a:r>
              <a:rPr lang="en-US" dirty="0" err="1" smtClean="0"/>
              <a:t>pe</a:t>
            </a:r>
            <a:r>
              <a:rPr lang="en-US" dirty="0" smtClean="0"/>
              <a:t> o </a:t>
            </a:r>
            <a:r>
              <a:rPr lang="en-US" dirty="0" err="1" smtClean="0"/>
              <a:t>suprafață</a:t>
            </a:r>
            <a:r>
              <a:rPr lang="en-US" dirty="0" smtClean="0"/>
              <a:t>, de </a:t>
            </a:r>
            <a:r>
              <a:rPr lang="en-US" dirty="0" err="1" smtClean="0"/>
              <a:t>obicei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un </a:t>
            </a:r>
            <a:r>
              <a:rPr lang="en-US" dirty="0" err="1" smtClean="0"/>
              <a:t>ecran</a:t>
            </a:r>
            <a:r>
              <a:rPr lang="en-US" dirty="0" smtClean="0"/>
              <a:t> de </a:t>
            </a:r>
            <a:r>
              <a:rPr lang="en-US" dirty="0" err="1" smtClean="0"/>
              <a:t>proiecție</a:t>
            </a:r>
            <a:r>
              <a:rPr lang="en-US" dirty="0" smtClean="0"/>
              <a:t>;</a:t>
            </a:r>
          </a:p>
          <a:p>
            <a:r>
              <a:rPr lang="ro-RO" dirty="0" smtClean="0"/>
              <a:t>se numără printre cele mai moderne instrumente de predare pe care le pot folosi cadrele didactice. </a:t>
            </a:r>
          </a:p>
          <a:p>
            <a:pPr>
              <a:buNone/>
            </a:pPr>
            <a:endParaRPr lang="ro-RO" dirty="0" smtClean="0"/>
          </a:p>
          <a:p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Рисунок 4" descr="home-icon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6" name="Рисунок 5" descr="proiector-son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70" y="3452830"/>
            <a:ext cx="2461842" cy="1333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~PP1232.WAV">
            <a:hlinkClick r:id="" action="ppaction://media"/>
          </p:cNvPr>
          <p:cNvPicPr>
            <a:picLocks noRot="1" noChangeAspect="1"/>
          </p:cNvPicPr>
          <p:nvPr>
            <a:wavAudioFile r:embed="rId1" name="~PP1232.WAV"/>
          </p:nvPr>
        </p:nvPicPr>
        <p:blipFill>
          <a:blip r:embed="rId6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208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844" y="2428874"/>
            <a:ext cx="6566315" cy="1689232"/>
          </a:xfrm>
        </p:spPr>
        <p:txBody>
          <a:bodyPr>
            <a:normAutofit fontScale="90000"/>
          </a:bodyPr>
          <a:lstStyle/>
          <a:p>
            <a:r>
              <a:rPr lang="ro-MO" dirty="0" smtClean="0"/>
              <a:t>Cu cât echipamentele </a:t>
            </a:r>
            <a:br>
              <a:rPr lang="ro-MO" dirty="0" smtClean="0"/>
            </a:br>
            <a:r>
              <a:rPr lang="ro-MO" dirty="0" smtClean="0"/>
              <a:t>perifericele de ieșire </a:t>
            </a:r>
            <a:br>
              <a:rPr lang="ro-MO" dirty="0" smtClean="0"/>
            </a:br>
            <a:r>
              <a:rPr lang="ro-MO" dirty="0" smtClean="0"/>
              <a:t>conectate unui PC sunt </a:t>
            </a:r>
            <a:br>
              <a:rPr lang="ro-MO" dirty="0" smtClean="0"/>
            </a:br>
            <a:r>
              <a:rPr lang="ro-MO" dirty="0" smtClean="0"/>
              <a:t>mai specializate, cu atât </a:t>
            </a:r>
            <a:br>
              <a:rPr lang="ro-MO" dirty="0" smtClean="0"/>
            </a:br>
            <a:r>
              <a:rPr lang="ro-MO" dirty="0" smtClean="0"/>
              <a:t> utilizarea acestora este </a:t>
            </a:r>
            <a:br>
              <a:rPr lang="ro-MO" dirty="0" smtClean="0"/>
            </a:br>
            <a:r>
              <a:rPr lang="ro-MO" dirty="0" smtClean="0"/>
              <a:t>mai ușoară și rezultatele </a:t>
            </a:r>
            <a:br>
              <a:rPr lang="ro-MO" dirty="0" smtClean="0"/>
            </a:br>
            <a:r>
              <a:rPr lang="ro-MO" dirty="0" smtClean="0"/>
              <a:t>sunt mai concrete. </a:t>
            </a:r>
            <a:endParaRPr lang="ro-RO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282" y="785800"/>
            <a:ext cx="6566315" cy="610820"/>
          </a:xfrm>
        </p:spPr>
        <p:txBody>
          <a:bodyPr/>
          <a:lstStyle/>
          <a:p>
            <a:r>
              <a:rPr lang="ro-MO" dirty="0" smtClean="0"/>
              <a:t>Concluzie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~PP189.WAV">
            <a:hlinkClick r:id="" action="ppaction://media"/>
          </p:cNvPr>
          <p:cNvPicPr>
            <a:picLocks noRot="1" noChangeAspect="1"/>
          </p:cNvPicPr>
          <p:nvPr>
            <a:wavAudioFile r:embed="rId1" name="~PP189.WAV"/>
          </p:nvPr>
        </p:nvPicPr>
        <p:blipFill>
          <a:blip r:embed="rId3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1933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128471"/>
            <a:ext cx="8093366" cy="916230"/>
          </a:xfrm>
        </p:spPr>
        <p:txBody>
          <a:bodyPr>
            <a:normAutofit/>
          </a:bodyPr>
          <a:lstStyle/>
          <a:p>
            <a:r>
              <a:rPr lang="ro-MO" u="sng" dirty="0" smtClean="0"/>
              <a:t>Cuprins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8246071" cy="3664919"/>
          </a:xfrm>
        </p:spPr>
        <p:txBody>
          <a:bodyPr numCol="2">
            <a:normAutofit fontScale="62500" lnSpcReduction="20000"/>
          </a:bodyPr>
          <a:lstStyle/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3" action="ppaction://hlinksldjump"/>
              </a:rPr>
              <a:t>Clasificarea echipamentelor de afișare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4" action="ppaction://hlinksldjump"/>
              </a:rPr>
              <a:t>Monitorul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5" action="ppaction://hlinksldjump"/>
              </a:rPr>
              <a:t>Imprimanta și Plotter-ul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6" action="ppaction://hlinksldjump"/>
              </a:rPr>
              <a:t>Boxele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7" action="ppaction://hlinksldjump"/>
              </a:rPr>
              <a:t>Fax-ul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8" action="ppaction://hlinksldjump"/>
              </a:rPr>
              <a:t>Modemul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9" action="ppaction://hlinksldjump"/>
              </a:rPr>
              <a:t>Căștile audio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indent="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o-MO" sz="5100" b="1" dirty="0" smtClean="0">
                <a:latin typeface="Times New Roman" pitchFamily="18" charset="0"/>
                <a:cs typeface="Times New Roman" pitchFamily="18" charset="0"/>
                <a:hlinkClick r:id="rId10" action="ppaction://hlinksldjump"/>
              </a:rPr>
              <a:t>Proiectorul video</a:t>
            </a:r>
            <a:endParaRPr lang="ro-MO" sz="51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~PP3600.WAV">
            <a:hlinkClick r:id="" action="ppaction://media"/>
          </p:cNvPr>
          <p:cNvPicPr>
            <a:picLocks noRot="1" noChangeAspect="1"/>
          </p:cNvPicPr>
          <p:nvPr>
            <a:wavAudioFile r:embed="rId1" name="~PP3600.WAV"/>
          </p:nvPr>
        </p:nvPicPr>
        <p:blipFill>
          <a:blip r:embed="rId11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3309497"/>
      </p:ext>
    </p:extLst>
  </p:cSld>
  <p:clrMapOvr>
    <a:masterClrMapping/>
  </p:clrMapOvr>
  <p:transition spd="med" advTm="1779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33880"/>
            <a:ext cx="6557165" cy="572644"/>
          </a:xfrm>
        </p:spPr>
        <p:txBody>
          <a:bodyPr>
            <a:normAutofit fontScale="90000"/>
          </a:bodyPr>
          <a:lstStyle/>
          <a:p>
            <a:r>
              <a:rPr lang="ro-MO" dirty="0" smtClean="0"/>
              <a:t>1. Ce reprezintă echipamentele de afișare a informației</a:t>
            </a:r>
            <a:br>
              <a:rPr lang="ro-MO" dirty="0" smtClean="0"/>
            </a:b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14428"/>
            <a:ext cx="7572396" cy="3511061"/>
          </a:xfrm>
        </p:spPr>
        <p:txBody>
          <a:bodyPr/>
          <a:lstStyle/>
          <a:p>
            <a:r>
              <a:rPr lang="ro-MO" dirty="0" smtClean="0"/>
              <a:t>dispozitivele care realizează prelucrarea și afișarea datelor sub controlul direct și sub forma cea mai convenabilă operatorului uman</a:t>
            </a:r>
            <a:r>
              <a:rPr lang="en-US" dirty="0" smtClean="0"/>
              <a:t>;</a:t>
            </a:r>
            <a:endParaRPr lang="ro-RO" dirty="0" smtClean="0"/>
          </a:p>
          <a:p>
            <a:r>
              <a:rPr lang="en-US" dirty="0" smtClean="0"/>
              <a:t>e</a:t>
            </a:r>
            <a:r>
              <a:rPr lang="ro-MO" dirty="0" smtClean="0"/>
              <a:t>lementul funcțional specific echipamentelor  de vizualizare este imaginea generală pe suportul de afișare</a:t>
            </a:r>
            <a:r>
              <a:rPr lang="en-US" dirty="0" smtClean="0"/>
              <a:t>.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Рисунок 4" descr="home-icon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8" name="~PP3506.WAV">
            <a:hlinkClick r:id="" action="ppaction://media"/>
          </p:cNvPr>
          <p:cNvPicPr>
            <a:picLocks noRot="1" noChangeAspect="1"/>
          </p:cNvPicPr>
          <p:nvPr>
            <a:wavAudioFile r:embed="rId1" name="~PP3506.WAV"/>
          </p:nvPr>
        </p:nvPicPr>
        <p:blipFill>
          <a:blip r:embed="rId5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839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Схема 13"/>
          <p:cNvGraphicFramePr/>
          <p:nvPr/>
        </p:nvGraphicFramePr>
        <p:xfrm>
          <a:off x="1428728" y="10795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Рисунок 12" descr="BenQ SH940 1080p HD DLP 4000-600x600.jpg"/>
          <p:cNvPicPr>
            <a:picLocks noChangeAspect="1"/>
          </p:cNvPicPr>
          <p:nvPr/>
        </p:nvPicPr>
        <p:blipFill>
          <a:blip r:embed="rId8" cstate="print"/>
          <a:srcRect t="22500" b="22500"/>
          <a:stretch>
            <a:fillRect/>
          </a:stretch>
        </p:blipFill>
        <p:spPr>
          <a:xfrm>
            <a:off x="3266626" y="1214428"/>
            <a:ext cx="779319" cy="3571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093365" cy="916230"/>
          </a:xfrm>
        </p:spPr>
        <p:txBody>
          <a:bodyPr>
            <a:normAutofit fontScale="90000"/>
          </a:bodyPr>
          <a:lstStyle/>
          <a:p>
            <a:r>
              <a:rPr lang="ro-MO" b="1" dirty="0" smtClean="0"/>
              <a:t>Tipurile echipamentelor de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o-MO" b="1" dirty="0" smtClean="0"/>
              <a:t>afișare a informației</a:t>
            </a:r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Рисунок 4" descr="philips_blade_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29190" y="1142990"/>
            <a:ext cx="543294" cy="418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 descr="Hiti-P910L-750x750.jpg"/>
          <p:cNvPicPr>
            <a:picLocks noChangeAspect="1"/>
          </p:cNvPicPr>
          <p:nvPr/>
        </p:nvPicPr>
        <p:blipFill>
          <a:blip r:embed="rId10" cstate="print"/>
          <a:srcRect t="15556" b="22222"/>
          <a:stretch>
            <a:fillRect/>
          </a:stretch>
        </p:blipFill>
        <p:spPr>
          <a:xfrm>
            <a:off x="5643570" y="2143122"/>
            <a:ext cx="1142990" cy="711198"/>
          </a:xfrm>
          <a:prstGeom prst="rect">
            <a:avLst/>
          </a:prstGeom>
        </p:spPr>
      </p:pic>
      <p:pic>
        <p:nvPicPr>
          <p:cNvPr id="7" name="Рисунок 6" descr="plotter-cd-usando-una-raspberry-pi-para-crear-un-ploter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83844" y="3470978"/>
            <a:ext cx="859858" cy="672408"/>
          </a:xfrm>
          <a:prstGeom prst="rect">
            <a:avLst/>
          </a:prstGeom>
        </p:spPr>
      </p:pic>
      <p:pic>
        <p:nvPicPr>
          <p:cNvPr id="8" name="Рисунок 7" descr="652x450_bb4498ed77e861f127113446417319.jpe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29190" y="4645406"/>
            <a:ext cx="721683" cy="49809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643174" y="3500444"/>
            <a:ext cx="500066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" name="Рисунок 9" descr="rcsrds_ar4010_ant_front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85984" y="3429006"/>
            <a:ext cx="954645" cy="656319"/>
          </a:xfrm>
          <a:prstGeom prst="rect">
            <a:avLst/>
          </a:prstGeom>
        </p:spPr>
      </p:pic>
      <p:pic>
        <p:nvPicPr>
          <p:cNvPr id="12" name="Рисунок 11" descr="casti-audio-ghostek-earshot---bluetooth-black_35994872969273_large.jpg"/>
          <p:cNvPicPr>
            <a:picLocks noChangeAspect="1"/>
          </p:cNvPicPr>
          <p:nvPr/>
        </p:nvPicPr>
        <p:blipFill>
          <a:blip r:embed="rId14" cstate="print"/>
          <a:srcRect t="7407"/>
          <a:stretch>
            <a:fillRect/>
          </a:stretch>
        </p:blipFill>
        <p:spPr>
          <a:xfrm>
            <a:off x="2500298" y="2143122"/>
            <a:ext cx="771512" cy="714362"/>
          </a:xfrm>
          <a:prstGeom prst="rect">
            <a:avLst/>
          </a:prstGeom>
        </p:spPr>
      </p:pic>
      <p:pic>
        <p:nvPicPr>
          <p:cNvPr id="15" name="Рисунок 14" descr="faxt104_main.png"/>
          <p:cNvPicPr>
            <a:picLocks noChangeAspect="1"/>
          </p:cNvPicPr>
          <p:nvPr/>
        </p:nvPicPr>
        <p:blipFill>
          <a:blip r:embed="rId15" cstate="print"/>
          <a:srcRect t="14286"/>
          <a:stretch>
            <a:fillRect/>
          </a:stretch>
        </p:blipFill>
        <p:spPr>
          <a:xfrm>
            <a:off x="3176810" y="4539553"/>
            <a:ext cx="966562" cy="746841"/>
          </a:xfrm>
          <a:prstGeom prst="rect">
            <a:avLst/>
          </a:prstGeom>
        </p:spPr>
      </p:pic>
      <p:pic>
        <p:nvPicPr>
          <p:cNvPr id="16" name="Рисунок 15" descr="home-icon.jpg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18" name="~PP2102.WAV">
            <a:hlinkClick r:id="" action="ppaction://media"/>
          </p:cNvPr>
          <p:cNvPicPr>
            <a:picLocks noRot="1" noChangeAspect="1"/>
          </p:cNvPicPr>
          <p:nvPr>
            <a:wavAudioFile r:embed="rId2" name="~PP2102.WAV"/>
          </p:nvPr>
        </p:nvPicPr>
        <p:blipFill>
          <a:blip r:embed="rId18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4170783713"/>
      </p:ext>
    </p:extLst>
  </p:cSld>
  <p:clrMapOvr>
    <a:masterClrMapping/>
  </p:clrMapOvr>
  <p:transition spd="med" advTm="2299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5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O" dirty="0" smtClean="0"/>
              <a:t>Monitorul</a:t>
            </a: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57224" y="1632439"/>
            <a:ext cx="7715304" cy="3511061"/>
          </a:xfrm>
        </p:spPr>
        <p:txBody>
          <a:bodyPr/>
          <a:lstStyle/>
          <a:p>
            <a:r>
              <a:rPr lang="ro-RO" dirty="0" smtClean="0"/>
              <a:t>Atribut obligatoriu al calculatorului</a:t>
            </a:r>
            <a:r>
              <a:rPr lang="en-US" dirty="0" smtClean="0"/>
              <a:t>;</a:t>
            </a:r>
          </a:p>
          <a:p>
            <a:r>
              <a:rPr lang="ro-RO" dirty="0" smtClean="0"/>
              <a:t>Pentru conecta</a:t>
            </a:r>
            <a:r>
              <a:rPr lang="en-US" dirty="0" err="1" smtClean="0"/>
              <a:t>rea</a:t>
            </a:r>
            <a:r>
              <a:rPr lang="ro-RO" dirty="0" smtClean="0"/>
              <a:t> monitor</a:t>
            </a:r>
            <a:r>
              <a:rPr lang="en-US" dirty="0" err="1" smtClean="0"/>
              <a:t>ului</a:t>
            </a:r>
            <a:r>
              <a:rPr lang="ro-RO" dirty="0" smtClean="0"/>
              <a:t>  este necesar </a:t>
            </a:r>
          </a:p>
          <a:p>
            <a:pPr>
              <a:buNone/>
            </a:pPr>
            <a:r>
              <a:rPr lang="ro-RO" dirty="0" smtClean="0"/>
              <a:t>un cablu special numit </a:t>
            </a:r>
            <a:r>
              <a:rPr lang="ro-RO" b="1" i="1" dirty="0" smtClean="0"/>
              <a:t>cablul de semnal.</a:t>
            </a:r>
            <a:endParaRPr lang="en-US" b="1" i="1" dirty="0" smtClean="0"/>
          </a:p>
          <a:p>
            <a:r>
              <a:rPr lang="en-US" dirty="0" smtClean="0"/>
              <a:t>D</a:t>
            </a:r>
            <a:r>
              <a:rPr lang="ro-MO" dirty="0" smtClean="0"/>
              <a:t>irecții pe care s-a mers în evoluția monitoarelor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ro-MO" sz="2400" i="1" dirty="0" smtClean="0"/>
              <a:t>îmbunătățirea calității imaginii</a:t>
            </a:r>
            <a:r>
              <a:rPr lang="en-US" sz="2400" i="1" dirty="0" smtClean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en-US" sz="2400" i="1" dirty="0" err="1" smtClean="0"/>
              <a:t>scăderea</a:t>
            </a:r>
            <a:r>
              <a:rPr lang="en-US" sz="2400" i="1" dirty="0" smtClean="0"/>
              <a:t> drastic a </a:t>
            </a:r>
            <a:r>
              <a:rPr lang="en-US" sz="2400" i="1" dirty="0" err="1" smtClean="0"/>
              <a:t>radiațiilor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emise</a:t>
            </a:r>
            <a:r>
              <a:rPr lang="en-US" sz="2400" i="1" dirty="0" smtClean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en-US" sz="2400" i="1" dirty="0" err="1" smtClean="0"/>
              <a:t>reducerea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consumului</a:t>
            </a:r>
            <a:r>
              <a:rPr lang="en-US" sz="2400" i="1" dirty="0" smtClean="0"/>
              <a:t> de </a:t>
            </a:r>
            <a:r>
              <a:rPr lang="en-US" sz="2400" i="1" dirty="0" err="1" smtClean="0"/>
              <a:t>energie</a:t>
            </a:r>
            <a:r>
              <a:rPr lang="en-US" sz="2400" i="1" dirty="0" smtClean="0"/>
              <a:t>. </a:t>
            </a:r>
            <a:r>
              <a:rPr lang="en-US" i="1" dirty="0" smtClean="0"/>
              <a:t>	</a:t>
            </a:r>
            <a:endParaRPr lang="ro-RO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Рисунок 4" descr="asus-monitor-2-1170x644.jpg"/>
          <p:cNvPicPr>
            <a:picLocks noChangeAspect="1"/>
          </p:cNvPicPr>
          <p:nvPr/>
        </p:nvPicPr>
        <p:blipFill>
          <a:blip r:embed="rId3" cstate="print"/>
          <a:srcRect l="15556" r="15555"/>
          <a:stretch>
            <a:fillRect/>
          </a:stretch>
        </p:blipFill>
        <p:spPr>
          <a:xfrm>
            <a:off x="3000364" y="0"/>
            <a:ext cx="1785950" cy="1426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home-icon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8" name="~PP3553.WAV">
            <a:hlinkClick r:id="" action="ppaction://media"/>
          </p:cNvPr>
          <p:cNvPicPr>
            <a:picLocks noRot="1" noChangeAspect="1"/>
          </p:cNvPicPr>
          <p:nvPr>
            <a:wavAudioFile r:embed="rId1" name="~PP3553.WAV"/>
          </p:nvPr>
        </p:nvPicPr>
        <p:blipFill>
          <a:blip r:embed="rId6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3401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42858"/>
            <a:ext cx="5643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o-MO" sz="3200" b="1" dirty="0" smtClean="0">
                <a:solidFill>
                  <a:srgbClr val="FFDC47"/>
                </a:solidFill>
              </a:rPr>
              <a:t>Clasificarea monitoarelor</a:t>
            </a:r>
            <a:endParaRPr lang="ro-RO" sz="3200" dirty="0" smtClean="0">
              <a:solidFill>
                <a:srgbClr val="FFDC47"/>
              </a:solidFill>
            </a:endParaRPr>
          </a:p>
          <a:p>
            <a:endParaRPr lang="ro-RO" sz="3200" dirty="0">
              <a:solidFill>
                <a:srgbClr val="FFDC47"/>
              </a:solidFill>
            </a:endParaRPr>
          </a:p>
        </p:txBody>
      </p:sp>
      <p:graphicFrame>
        <p:nvGraphicFramePr>
          <p:cNvPr id="5" name="Схема 4"/>
          <p:cNvGraphicFramePr/>
          <p:nvPr/>
        </p:nvGraphicFramePr>
        <p:xfrm>
          <a:off x="571472" y="1000114"/>
          <a:ext cx="628654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Прямая соединительная линия 6"/>
          <p:cNvCxnSpPr/>
          <p:nvPr/>
        </p:nvCxnSpPr>
        <p:spPr>
          <a:xfrm rot="5400000" flipH="1" flipV="1">
            <a:off x="6518687" y="2589610"/>
            <a:ext cx="1107289" cy="71437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6715140" y="3500444"/>
            <a:ext cx="714380" cy="10557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>
            <a:endCxn id="33" idx="1"/>
          </p:cNvCxnSpPr>
          <p:nvPr/>
        </p:nvCxnSpPr>
        <p:spPr>
          <a:xfrm>
            <a:off x="6715140" y="3714758"/>
            <a:ext cx="714380" cy="57150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/>
          <p:cNvSpPr/>
          <p:nvPr/>
        </p:nvSpPr>
        <p:spPr>
          <a:xfrm>
            <a:off x="7429520" y="1857370"/>
            <a:ext cx="1285884" cy="928694"/>
          </a:xfrm>
          <a:prstGeom prst="round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/>
          </a:p>
          <a:p>
            <a:r>
              <a:rPr lang="ro-MO" dirty="0" smtClean="0"/>
              <a:t>FPD(Flat</a:t>
            </a:r>
            <a:endParaRPr lang="ro-RO" dirty="0" smtClean="0"/>
          </a:p>
          <a:p>
            <a:r>
              <a:rPr lang="ro-MO" dirty="0" smtClean="0"/>
              <a:t>Panel</a:t>
            </a:r>
            <a:r>
              <a:rPr lang="en-US" dirty="0" smtClean="0"/>
              <a:t> </a:t>
            </a:r>
            <a:r>
              <a:rPr lang="ro-MO" dirty="0" smtClean="0"/>
              <a:t>Display)</a:t>
            </a:r>
            <a:endParaRPr lang="ro-RO" dirty="0" smtClean="0"/>
          </a:p>
          <a:p>
            <a:pPr algn="ctr"/>
            <a:endParaRPr lang="ro-RO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429520" y="2786064"/>
            <a:ext cx="1285884" cy="928694"/>
          </a:xfrm>
          <a:prstGeom prst="round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/>
          </a:p>
          <a:p>
            <a:r>
              <a:rPr lang="ro-MO" dirty="0" smtClean="0"/>
              <a:t>LCD (cristale</a:t>
            </a:r>
            <a:endParaRPr lang="ro-RO" dirty="0" smtClean="0"/>
          </a:p>
          <a:p>
            <a:r>
              <a:rPr lang="ro-MO" dirty="0" smtClean="0"/>
              <a:t>lichide)</a:t>
            </a:r>
            <a:endParaRPr lang="ro-RO" dirty="0" smtClean="0"/>
          </a:p>
          <a:p>
            <a:pPr algn="ctr"/>
            <a:endParaRPr lang="ro-RO" dirty="0"/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7429520" y="3786196"/>
            <a:ext cx="1285884" cy="1000132"/>
          </a:xfrm>
          <a:prstGeom prst="round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 smtClean="0"/>
          </a:p>
          <a:p>
            <a:r>
              <a:rPr lang="ro-RO" dirty="0" smtClean="0"/>
              <a:t> </a:t>
            </a:r>
            <a:r>
              <a:rPr lang="ro-MO" dirty="0" smtClean="0"/>
              <a:t>PDP (Plasma</a:t>
            </a:r>
            <a:endParaRPr lang="en-US" dirty="0" smtClean="0"/>
          </a:p>
          <a:p>
            <a:r>
              <a:rPr lang="ro-MO" dirty="0" smtClean="0"/>
              <a:t>Display Panel)</a:t>
            </a:r>
            <a:endParaRPr lang="ro-RO" dirty="0" smtClean="0"/>
          </a:p>
          <a:p>
            <a:pPr algn="ctr"/>
            <a:endParaRPr lang="ro-RO" dirty="0"/>
          </a:p>
        </p:txBody>
      </p:sp>
      <p:pic>
        <p:nvPicPr>
          <p:cNvPr id="37" name="Рисунок 36" descr="home-icon.jp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13" name="~PP3597.WAV">
            <a:hlinkClick r:id="" action="ppaction://media"/>
          </p:cNvPr>
          <p:cNvPicPr>
            <a:picLocks noRot="1" noChangeAspect="1"/>
          </p:cNvPicPr>
          <p:nvPr>
            <a:wavAudioFile r:embed="rId1" name="~PP3597.WAV"/>
          </p:nvPr>
        </p:nvPicPr>
        <p:blipFill>
          <a:blip r:embed="rId9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5636843"/>
      </p:ext>
    </p:extLst>
  </p:cSld>
  <p:clrMapOvr>
    <a:masterClrMapping/>
  </p:clrMapOvr>
  <p:transition spd="med" advTm="6135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ro-MO" b="1" dirty="0" smtClean="0"/>
              <a:t>IMPRIMANTA ȘI PLOTTER-UL</a:t>
            </a:r>
            <a:r>
              <a:rPr lang="ro-RO" dirty="0" smtClean="0"/>
              <a:t/>
            </a:r>
            <a:br>
              <a:rPr lang="ro-RO" dirty="0" smtClean="0"/>
            </a:b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000114"/>
            <a:ext cx="5955495" cy="3511061"/>
          </a:xfrm>
        </p:spPr>
        <p:txBody>
          <a:bodyPr>
            <a:normAutofit lnSpcReduction="10000"/>
          </a:bodyPr>
          <a:lstStyle/>
          <a:p>
            <a:r>
              <a:rPr lang="ro-RO" i="1" dirty="0" smtClean="0"/>
              <a:t>Imprimantele</a:t>
            </a:r>
            <a:r>
              <a:rPr lang="ro-RO" dirty="0" smtClean="0"/>
              <a:t> sunt utilizate pentru obţinerea informaţiilor din PC sub formă tipărită, pe suport hârtie obişnuită.</a:t>
            </a:r>
            <a:endParaRPr lang="en-US" dirty="0" smtClean="0"/>
          </a:p>
          <a:p>
            <a:r>
              <a:rPr lang="ro-RO" i="1" dirty="0" smtClean="0"/>
              <a:t>Plotter</a:t>
            </a:r>
            <a:r>
              <a:rPr lang="ro-RO" dirty="0" smtClean="0"/>
              <a:t> este un dispozitiv asemănător în funcţionare cu imprimanta, pentru desenare vectorială sub control computeric.</a:t>
            </a:r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Рисунок 4" descr="home-icon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7" name="Рисунок 6" descr="reduceri-emag-imprimante-laser-481400.jpg"/>
          <p:cNvPicPr>
            <a:picLocks noChangeAspect="1"/>
          </p:cNvPicPr>
          <p:nvPr/>
        </p:nvPicPr>
        <p:blipFill>
          <a:blip r:embed="rId5" cstate="print"/>
          <a:srcRect t="13041" b="7109"/>
          <a:stretch>
            <a:fillRect/>
          </a:stretch>
        </p:blipFill>
        <p:spPr>
          <a:xfrm>
            <a:off x="5357818" y="1000114"/>
            <a:ext cx="1878785" cy="1500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 descr="HP-plotters-2014112318013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447" y="3044500"/>
            <a:ext cx="1813266" cy="1813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~PP3235.WAV">
            <a:hlinkClick r:id="" action="ppaction://media"/>
          </p:cNvPr>
          <p:cNvPicPr>
            <a:picLocks noRot="1" noChangeAspect="1"/>
          </p:cNvPicPr>
          <p:nvPr>
            <a:wavAudioFile r:embed="rId1" name="~PP3235.WAV"/>
          </p:nvPr>
        </p:nvPicPr>
        <p:blipFill>
          <a:blip r:embed="rId7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322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411698585.epson-l486-c11cf4540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20" y="2500312"/>
            <a:ext cx="2090057" cy="1267097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42858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o-MO" sz="3200" b="1" dirty="0" smtClean="0">
                <a:solidFill>
                  <a:srgbClr val="FFDC47"/>
                </a:solidFill>
              </a:rPr>
              <a:t>Clasificarea imprimantelor</a:t>
            </a:r>
            <a:endParaRPr lang="ro-RO" sz="3200" dirty="0">
              <a:solidFill>
                <a:srgbClr val="FFDC47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571472" y="1000114"/>
            <a:ext cx="7929618" cy="4071966"/>
            <a:chOff x="571472" y="1000114"/>
            <a:chExt cx="7929618" cy="4071966"/>
          </a:xfrm>
        </p:grpSpPr>
        <p:graphicFrame>
          <p:nvGraphicFramePr>
            <p:cNvPr id="5" name="Схема 4"/>
            <p:cNvGraphicFramePr/>
            <p:nvPr/>
          </p:nvGraphicFramePr>
          <p:xfrm>
            <a:off x="571472" y="1000114"/>
            <a:ext cx="6286544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6858016" y="3786196"/>
              <a:ext cx="714380" cy="285752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>
              <a:endCxn id="33" idx="1"/>
            </p:cNvCxnSpPr>
            <p:nvPr/>
          </p:nvCxnSpPr>
          <p:spPr>
            <a:xfrm rot="16200000" flipH="1">
              <a:off x="6840159" y="4375561"/>
              <a:ext cx="321469" cy="28575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Скругленный прямоугольник 19"/>
            <p:cNvSpPr/>
            <p:nvPr/>
          </p:nvSpPr>
          <p:spPr>
            <a:xfrm>
              <a:off x="7143768" y="3286130"/>
              <a:ext cx="1357322" cy="857256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 smtClean="0"/>
            </a:p>
            <a:p>
              <a:pPr algn="ctr"/>
              <a:r>
                <a:rPr lang="ro-MO" sz="1500" dirty="0" smtClean="0"/>
                <a:t>Cu</a:t>
              </a:r>
              <a:endParaRPr lang="ro-RO" sz="1500" dirty="0" smtClean="0"/>
            </a:p>
            <a:p>
              <a:pPr algn="ctr"/>
              <a:r>
                <a:rPr lang="ro-MO" sz="1500" dirty="0" smtClean="0"/>
                <a:t>microdozator</a:t>
              </a:r>
              <a:endParaRPr lang="ro-RO" sz="1500" dirty="0" smtClean="0"/>
            </a:p>
            <a:p>
              <a:pPr algn="ctr"/>
              <a:r>
                <a:rPr lang="ro-MO" sz="1500" dirty="0" smtClean="0"/>
                <a:t>capilar</a:t>
              </a:r>
              <a:endParaRPr lang="ro-RO" sz="1500" dirty="0" smtClean="0"/>
            </a:p>
            <a:p>
              <a:pPr algn="ctr"/>
              <a:endParaRPr lang="ro-RO" dirty="0"/>
            </a:p>
          </p:txBody>
        </p:sp>
        <p:sp>
          <p:nvSpPr>
            <p:cNvPr id="33" name="Скругленный прямоугольник 32"/>
            <p:cNvSpPr/>
            <p:nvPr/>
          </p:nvSpPr>
          <p:spPr>
            <a:xfrm>
              <a:off x="7143768" y="4286262"/>
              <a:ext cx="1285884" cy="785818"/>
            </a:xfrm>
            <a:prstGeom prst="round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o-MO" sz="1500" dirty="0" smtClean="0"/>
                <a:t>Cu jet continuu</a:t>
              </a:r>
              <a:endParaRPr lang="ro-RO" sz="1500" dirty="0" smtClean="0"/>
            </a:p>
            <a:p>
              <a:pPr algn="ctr"/>
              <a:r>
                <a:rPr lang="ro-MO" sz="1500" dirty="0" smtClean="0"/>
                <a:t>de cerneală</a:t>
              </a:r>
              <a:endParaRPr lang="ro-RO" sz="1500" dirty="0"/>
            </a:p>
          </p:txBody>
        </p:sp>
      </p:grpSp>
      <p:pic>
        <p:nvPicPr>
          <p:cNvPr id="37" name="Рисунок 36" descr="home-icon.jp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19" name="Рисунок 18" descr="2570-c31cd52002-main-800x600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2330" y="1500180"/>
            <a:ext cx="1904990" cy="1428742"/>
          </a:xfrm>
          <a:prstGeom prst="rect">
            <a:avLst/>
          </a:prstGeom>
        </p:spPr>
      </p:pic>
      <p:pic>
        <p:nvPicPr>
          <p:cNvPr id="21" name="Рисунок 20" descr="hp1022_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5852" y="3571882"/>
            <a:ext cx="1571618" cy="1571618"/>
          </a:xfrm>
          <a:prstGeom prst="rect">
            <a:avLst/>
          </a:prstGeom>
        </p:spPr>
      </p:pic>
      <p:pic>
        <p:nvPicPr>
          <p:cNvPr id="15" name="~PP1757.WAV">
            <a:hlinkClick r:id="" action="ppaction://media"/>
          </p:cNvPr>
          <p:cNvPicPr>
            <a:picLocks noRot="1" noChangeAspect="1"/>
          </p:cNvPicPr>
          <p:nvPr>
            <a:wavAudioFile r:embed="rId2" name="~PP1757.WAV"/>
          </p:nvPr>
        </p:nvPicPr>
        <p:blipFill>
          <a:blip r:embed="rId13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535636843"/>
      </p:ext>
    </p:extLst>
  </p:cSld>
  <p:clrMapOvr>
    <a:masterClrMapping/>
  </p:clrMapOvr>
  <p:transition spd="med" advTm="4341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 err="1" smtClean="0"/>
              <a:t>Boxele</a:t>
            </a:r>
            <a:r>
              <a:rPr lang="ro-RO" dirty="0" smtClean="0"/>
              <a:t/>
            </a:r>
            <a:br>
              <a:rPr lang="ro-RO" dirty="0" smtClean="0"/>
            </a:br>
            <a:endParaRPr lang="ro-RO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0034" y="857238"/>
            <a:ext cx="5955495" cy="3511061"/>
          </a:xfrm>
        </p:spPr>
        <p:txBody>
          <a:bodyPr>
            <a:normAutofit/>
          </a:bodyPr>
          <a:lstStyle/>
          <a:p>
            <a:r>
              <a:rPr lang="ro-RO" b="1" dirty="0" smtClean="0"/>
              <a:t>Boxele (difuzoarele) – </a:t>
            </a:r>
            <a:r>
              <a:rPr lang="ro-RO" dirty="0" smtClean="0"/>
              <a:t>sunt dispozitive de ieşire folosite pentru redarea sunetului, fiind legate ca şi microf</a:t>
            </a:r>
            <a:r>
              <a:rPr lang="en-US" dirty="0" smtClean="0"/>
              <a:t>o</a:t>
            </a:r>
            <a:r>
              <a:rPr lang="ro-RO" dirty="0" smtClean="0"/>
              <a:t>nul la placa de sunet. </a:t>
            </a:r>
          </a:p>
          <a:p>
            <a:r>
              <a:rPr lang="ro-RO" dirty="0" smtClean="0"/>
              <a:t>Sunt de mai multe tipuri: </a:t>
            </a:r>
          </a:p>
          <a:p>
            <a:pPr>
              <a:buFont typeface="Wingdings" pitchFamily="2" charset="2"/>
              <a:buChar char="Ø"/>
            </a:pPr>
            <a:r>
              <a:rPr lang="ro-RO" dirty="0" smtClean="0"/>
              <a:t>normale (cu două boxe)</a:t>
            </a:r>
            <a:r>
              <a:rPr lang="en-US" dirty="0" smtClean="0"/>
              <a:t>;</a:t>
            </a:r>
            <a:r>
              <a:rPr lang="ro-RO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ro-RO" dirty="0" smtClean="0"/>
              <a:t>sisteme audio cu </a:t>
            </a:r>
            <a:r>
              <a:rPr lang="ro-RO" b="1" dirty="0" smtClean="0"/>
              <a:t>woofere.</a:t>
            </a:r>
            <a:endParaRPr lang="ro-RO" dirty="0" smtClean="0"/>
          </a:p>
          <a:p>
            <a:endParaRPr lang="ro-RO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Рисунок 4" descr="home-icon.jp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4446998"/>
            <a:ext cx="928669" cy="696502"/>
          </a:xfrm>
          <a:prstGeom prst="rect">
            <a:avLst/>
          </a:prstGeom>
        </p:spPr>
      </p:pic>
      <p:pic>
        <p:nvPicPr>
          <p:cNvPr id="8" name="Рисунок 7" descr="7254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0844" y="1928808"/>
            <a:ext cx="1643056" cy="1643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 descr="CRT-SPK-T3130-500x50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6314" y="3429006"/>
            <a:ext cx="1595432" cy="1595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~PP588.WAV">
            <a:hlinkClick r:id="" action="ppaction://media"/>
          </p:cNvPr>
          <p:cNvPicPr>
            <a:picLocks noRot="1" noChangeAspect="1"/>
          </p:cNvPicPr>
          <p:nvPr>
            <a:wavAudioFile r:embed="rId1" name="~PP588.WAV"/>
          </p:nvPr>
        </p:nvPicPr>
        <p:blipFill>
          <a:blip r:embed="rId8"/>
          <a:stretch>
            <a:fillRect/>
          </a:stretch>
        </p:blipFill>
        <p:spPr>
          <a:xfrm>
            <a:off x="8661400" y="46609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Tm="23228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9|1.6|1.5|1.1|1.6|1.2|1.7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9.2|1.6|13.8"/>
</p:tagLst>
</file>

<file path=ppt/theme/theme1.xml><?xml version="1.0" encoding="utf-8"?>
<a:theme xmlns:a="http://schemas.openxmlformats.org/drawingml/2006/main" name="Office Theme">
  <a:themeElements>
    <a:clrScheme name="Другая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60606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60606"/>
      </a:hlink>
      <a:folHlink>
        <a:srgbClr val="0000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566</Words>
  <Application>Microsoft Office PowerPoint</Application>
  <PresentationFormat>Экран (16:9)</PresentationFormat>
  <Paragraphs>132</Paragraphs>
  <Slides>16</Slides>
  <Notes>1</Notes>
  <HiddenSlides>0</HiddenSlides>
  <MMClips>16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ECHIPAMENTE ȘI TEHNOLOGII  MODERNE DE AFIȘARE A INFORMAȚIEI</vt:lpstr>
      <vt:lpstr>Cuprins</vt:lpstr>
      <vt:lpstr>1. Ce reprezintă echipamentele de afișare a informației </vt:lpstr>
      <vt:lpstr>Tipurile echipamentelor de  afișare a informației</vt:lpstr>
      <vt:lpstr>Monitorul</vt:lpstr>
      <vt:lpstr>Слайд 6</vt:lpstr>
      <vt:lpstr>IMPRIMANTA ȘI PLOTTER-UL </vt:lpstr>
      <vt:lpstr>Слайд 8</vt:lpstr>
      <vt:lpstr>Boxele </vt:lpstr>
      <vt:lpstr>Fax-ul</vt:lpstr>
      <vt:lpstr>Modemul</vt:lpstr>
      <vt:lpstr>Clasificarea modem-urilor</vt:lpstr>
      <vt:lpstr>Căștile audio </vt:lpstr>
      <vt:lpstr>Modele de căști</vt:lpstr>
      <vt:lpstr>Proiectorul video</vt:lpstr>
      <vt:lpstr>Cu cât echipamentele  perifericele de ieșire  conectate unui PC sunt  mai specializate, cu atât   utilizarea acestora este  mai ușoară și rezultatele  sunt mai concrete.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Asus</cp:lastModifiedBy>
  <cp:revision>212</cp:revision>
  <dcterms:created xsi:type="dcterms:W3CDTF">2013-08-21T19:17:07Z</dcterms:created>
  <dcterms:modified xsi:type="dcterms:W3CDTF">2018-05-09T16:35:32Z</dcterms:modified>
</cp:coreProperties>
</file>